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94" r:id="rId4"/>
    <p:sldId id="293" r:id="rId5"/>
    <p:sldId id="276" r:id="rId6"/>
    <p:sldId id="292" r:id="rId7"/>
    <p:sldId id="285" r:id="rId8"/>
    <p:sldId id="287" r:id="rId9"/>
    <p:sldId id="286" r:id="rId10"/>
    <p:sldId id="310" r:id="rId11"/>
    <p:sldId id="311" r:id="rId12"/>
    <p:sldId id="312" r:id="rId13"/>
    <p:sldId id="283" r:id="rId14"/>
    <p:sldId id="314" r:id="rId15"/>
    <p:sldId id="315" r:id="rId16"/>
    <p:sldId id="316" r:id="rId17"/>
    <p:sldId id="317" r:id="rId18"/>
    <p:sldId id="318" r:id="rId19"/>
    <p:sldId id="313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308" r:id="rId32"/>
    <p:sldId id="309" r:id="rId33"/>
    <p:sldId id="296" r:id="rId34"/>
    <p:sldId id="268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1BF"/>
    <a:srgbClr val="323DA6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/>
        </p:nvSpPr>
        <p:spPr bwMode="auto">
          <a:xfrm>
            <a:off x="-396552" y="1142984"/>
            <a:ext cx="7704856" cy="12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InflateTop">
              <a:avLst>
                <a:gd name="adj" fmla="val 1044"/>
              </a:avLst>
            </a:prstTxWarp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Дети и гаджеты-вред</a:t>
            </a:r>
            <a:r>
              <a:rPr kumimoji="0" lang="ru-RU" sz="5400" b="1" i="0" u="none" strike="noStrike" kern="0" cap="all" spc="0" normalizeH="0" noProof="0" dirty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 или польза?</a:t>
            </a:r>
            <a:endParaRPr kumimoji="0" lang="es-ES" sz="5400" b="1" i="0" u="none" strike="noStrike" kern="0" cap="all" spc="0" normalizeH="0" baseline="0" noProof="0" dirty="0">
              <a:ln w="0"/>
              <a:solidFill>
                <a:srgbClr val="002060"/>
              </a:solidFill>
              <a:effectLst>
                <a:glow rad="101600">
                  <a:srgbClr val="DAEDEF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2D8E0"/>
              </a:clrFrom>
              <a:clrTo>
                <a:srgbClr val="92D8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496"/>
            <a:ext cx="5234562" cy="2944441"/>
          </a:xfrm>
          <a:prstGeom prst="rect">
            <a:avLst/>
          </a:prstGeom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4011046" y="4954073"/>
            <a:ext cx="5132954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dirty="0" smtClean="0"/>
              <a:t>Составитель: Игнатьев Константин Терентьевич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Польза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нужно полностью ограждать детей от гаджетов и запрещать им пользоваться интернетом. Важно уделять внимание ребенку, доносить до него значение настоящих ценностей — семьи, дружбы, общения, развития.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гаджеты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должны быть только помощниками в жизни и достижении успеха. Тогда никаких проблем с ними в семье</a:t>
            </a:r>
          </a:p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возникнет.</a:t>
            </a: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146" name="Picture 2" descr="C:\Documents and Settings\malyginais\Мои документы\мое\ШКОЛА\Конференция к юбилею школы\Картинки для презентации\img-20150923151942-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198587" cy="3626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ПОКОЛЕНИЯ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АЛЬФА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«Теория поколений», созданная в конце 20 века, предполагает, что у людей, которые родились в одно время, пережили похожий опыт в детстве, будут одинаковые ценности. И эти ценности будут отличать их от людей других поколений.</a:t>
            </a:r>
          </a:p>
          <a:p>
            <a:pPr lvl="0" algn="just">
              <a:lnSpc>
                <a:spcPct val="115000"/>
              </a:lnSpc>
            </a:pPr>
            <a:endParaRPr lang="ru-RU" sz="2000" b="1" dirty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" name="Picture 2" descr="http://dev.montevallo.edu/counselingcenter/images/People(web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544104" cy="34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Психологические особенности поколения </a:t>
            </a: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Z.</a:t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772816"/>
            <a:ext cx="8572560" cy="4680520"/>
          </a:xfrm>
          <a:noFill/>
        </p:spPr>
        <p:txBody>
          <a:bodyPr>
            <a:normAutofit fontScale="3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Поколение Z (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Generation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Z, 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Generation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M, 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Generation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Generation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цифровое поколение, потерянное поколение). Годы рождения начиная с 2001-2003 года по разным источникам.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Главная мотивация поколения Z — интерес. Отсутствие скуки и захватывающие задачи — часть состояния комфорта поколения Z. Поколение Z — думающие исполнители. Это поколение легко поддается влиянию.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80" y="5598913"/>
            <a:ext cx="1230475" cy="112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Отличие Z от предыдущих поколений.</a:t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772816"/>
            <a:ext cx="8572560" cy="4680520"/>
          </a:xfrm>
          <a:noFill/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мультимедийных технологий. Это поколение, родившееся в информационном обществе. Представители Поколения Z «связаны» между собой благодаря таким вещам, как интернет в целом, </a:t>
            </a:r>
            <a:r>
              <a:rPr lang="ru-RU" sz="2000" b="1" dirty="0" err="1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мобильные телефоны, SMS и MP3-плееры, в этом поколение Z становится синонимом англоязычного термина </a:t>
            </a:r>
            <a:r>
              <a:rPr lang="ru-RU" sz="2000" b="1" dirty="0" err="1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</a:t>
            </a: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(«Цифровой Человек»).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95" y="3861048"/>
            <a:ext cx="4125117" cy="28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Отличие Z от предыдущих поколений.</a:t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772816"/>
            <a:ext cx="8572560" cy="4680520"/>
          </a:xfrm>
          <a:noFill/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более зависимы от цифровых технологий, чем их родители, которые пользовались телевидением как альтернативой книгам и газетам. Они нетерпеливы и сосредоточены в основном на краткосрочных целях, при этом они менее амбициозны, чем дети из предыдущих поколений. Они более ориентированы на потребление и более </a:t>
            </a:r>
            <a:r>
              <a:rPr lang="ru-RU" sz="2000" b="1" dirty="0" err="1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индивидуалистичны</a:t>
            </a: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 не склонны становиться частью определённых групп – они настаивают на собственном праве принимать решения.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://mtdata.ru/u23/photo23F6/20265482474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94237"/>
            <a:ext cx="289856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Поколение Альфа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196752"/>
            <a:ext cx="8572560" cy="4680520"/>
          </a:xfrm>
          <a:noFill/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Малыши, родившиеся после 2010 года, имеют особый характер и особую миссию. Считается, что примерно каж­дые 20 лет появляется новое поколение со своими ценностями.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вот теперь заговорили об особенном поколении Альфа. О детях, которые попали в вихрь стремительного развития технологий и социальных изменений. Их воспитывают родители из поколений X и Y. Многие мамы родили этих малышей уже после 30-40 лет.</a:t>
            </a:r>
          </a:p>
          <a:p>
            <a:endParaRPr lang="ru-RU" dirty="0"/>
          </a:p>
        </p:txBody>
      </p:sp>
      <p:pic>
        <p:nvPicPr>
          <p:cNvPr id="5" name="Picture 2" descr="http://pedagogika.bg/wp-content/uploads/2017/06/alpha-gene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59" y="3861048"/>
            <a:ext cx="3562881" cy="26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Поколение Альфа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196752"/>
            <a:ext cx="8572560" cy="4680520"/>
          </a:xfrm>
          <a:noFill/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родителей – помочь ему найти то, что его радует, вдохновляет и мотивирует. Он умеет воспринимать большие объемы информации, чувствителен, раним и не терпит насилия: ни физического, ни морального. Родителям следует учиться договариваться с ним – командные методы уже не работают. Крик и шлепки придется оставить в прошлом.</a:t>
            </a:r>
          </a:p>
          <a:p>
            <a:endParaRPr lang="ru-RU" dirty="0"/>
          </a:p>
        </p:txBody>
      </p:sp>
      <p:pic>
        <p:nvPicPr>
          <p:cNvPr id="6" name="Picture 2" descr="http://www.simon-schnetzer.com/wp-content/uploads/2018/09/Generation-Alpha_Baby-Sreen_Fotolia_222260110_S_sch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785552" cy="26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Поколение Альфа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196752"/>
            <a:ext cx="8572560" cy="4680520"/>
          </a:xfrm>
          <a:noFill/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b="1" dirty="0">
                <a:solidFill>
                  <a:srgbClr val="1921B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из поколения Альфа гораздо менее подвержены влиянию формальных правил. Для них важно быть не в системе, а в потоке. Они склонны к самодисциплине, а не к контролю извне.</a:t>
            </a:r>
          </a:p>
          <a:p>
            <a:endParaRPr lang="ru-RU" dirty="0"/>
          </a:p>
        </p:txBody>
      </p:sp>
      <p:pic>
        <p:nvPicPr>
          <p:cNvPr id="5" name="Picture 2" descr="http://ylopsychologyclinic.com.au/wp-content/uploads/children-electronic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04" y="3068960"/>
            <a:ext cx="5328592" cy="35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043" y="441541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Сколько времени ребёнку можно пользоваться </a:t>
            </a: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гаджетами?</a:t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772816"/>
            <a:ext cx="8572560" cy="4680520"/>
          </a:xfrm>
          <a:noFill/>
        </p:spPr>
        <p:txBody>
          <a:bodyPr>
            <a:normAutofit fontScale="3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Рекомендации педиатров, неврологов, психологов относительно времени, которое дети разных возрастов могут проводить за гаджетами, следующие: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до 2 лет не стоит давать в руки гаджеты;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3-4 лет – 30-40 минут в день;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5-6 лет – 1 час в день;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7-9 лет – 1,5 часа в день;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10-13 лет – 2 часа в день;</a:t>
            </a:r>
          </a:p>
          <a:p>
            <a:pPr marL="628650" indent="-6286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14-16 лет допустимо использовать гаджеты до 3 часов в день.</a:t>
            </a:r>
            <a:endParaRPr lang="ru-RU" sz="6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80" y="5598913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1505" y="1040465"/>
            <a:ext cx="75724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 не стоят на месте.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Детей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XXI века невозможно представить без электронных гаджетов и Интернета.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Смартфон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планшет, нетбук –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неиссякаемый источник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удовольствия для детей и предмет беспокойства наших родителей.</a:t>
            </a:r>
            <a:endParaRPr lang="ru-RU" sz="2400" b="1" dirty="0">
              <a:solidFill>
                <a:srgbClr val="1921BF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214290"/>
            <a:ext cx="6120680" cy="80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Актуальность темы:</a:t>
            </a:r>
            <a:r>
              <a:rPr lang="ru-RU" sz="4400" dirty="0">
                <a:solidFill>
                  <a:srgbClr val="FF0000"/>
                </a:solidFill>
                <a:ea typeface="Times New Roman"/>
              </a:rPr>
              <a:t> </a:t>
            </a:r>
          </a:p>
        </p:txBody>
      </p:sp>
      <p:pic>
        <p:nvPicPr>
          <p:cNvPr id="5" name="Picture 2" descr="http://photo.7ya.ru/ph/2013/1/28/1359368002167.jpg"/>
          <p:cNvPicPr>
            <a:picLocks noChangeAspect="1" noChangeArrowheads="1"/>
          </p:cNvPicPr>
          <p:nvPr/>
        </p:nvPicPr>
        <p:blipFill>
          <a:blip r:embed="rId2"/>
          <a:srcRect t="4505"/>
          <a:stretch>
            <a:fillRect/>
          </a:stretch>
        </p:blipFill>
        <p:spPr bwMode="auto">
          <a:xfrm>
            <a:off x="2357422" y="3645024"/>
            <a:ext cx="4500594" cy="312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3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можно и что 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нельзя смотреть детям?</a:t>
            </a: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507705"/>
            <a:ext cx="8572560" cy="4680520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Ограничения напрямую зависят от возраста ребенка.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i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Дошкольники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таких детей существуют интересные развивающие мультфильмы и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передачи. Можно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играть и в простые игры на внимание, логику, память. Хорошо, если родители будут делать это вместе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потом обсуждать увиденное. Но основная деятельность ребенка этого возраста — игры со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сверстниками, прогулки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творческие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i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Младшие </a:t>
            </a:r>
            <a:r>
              <a:rPr lang="ru-RU" sz="8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школьники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по-прежнему могут смотреть развивающие передачи и мультики, играть в игры, соответствующие их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возрасту, уделяя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этому не более положенного времени.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ценным остается совместный просмотр с родителями.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Ведущей деятельностью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этого возраста является учеба, но и за играми и прогулками он проводит много времени.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80" y="5598913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можно и что 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нельзя смотреть детям?</a:t>
            </a: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507705"/>
            <a:ext cx="8572560" cy="4680520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Средние </a:t>
            </a:r>
            <a:r>
              <a:rPr lang="ru-RU" sz="8000" b="1" i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школьники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 10 лет уже хотят иметь собственный смартфон и проводить с гаджетом больше времени.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нужно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правила. Гаджет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вещь родителей, пользоваться которой они разрешают на своих условиях.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8000" b="1" dirty="0" smtClean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 контролировать, какие сайты посещает ребенок, сколько времени проводит в сети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этого существуют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программы родительского контроля, которые помогают в организации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 ребенка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интернете. Разрешая играть в игры, стоит ограничивать игры с элементами насилия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err="1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стрелялки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Особенно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касается детей с проблемами регуляции негативных эмоций. По-прежнему остаются </a:t>
            </a:r>
            <a:r>
              <a:rPr lang="ru-RU" sz="80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ценными совместные </a:t>
            </a: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просмотры родителей и детей.</a:t>
            </a:r>
            <a:endParaRPr lang="ru-RU" sz="55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48" y="5719566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Признаки зависимости от 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гаджетов у детей</a:t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20" y="1507705"/>
            <a:ext cx="8572560" cy="4680520"/>
          </a:xfrm>
          <a:noFill/>
        </p:spPr>
        <p:txBody>
          <a:bodyPr>
            <a:normAutofit fontScale="40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	Психологи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различают три вида компьютерной зависимости: игровая, сетевая и серфинговая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это болезненная тяга к компьютерным играм.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Сетевая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зависимость от </a:t>
            </a:r>
            <a:r>
              <a:rPr lang="ru-RU" sz="5500" dirty="0" err="1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соцсетей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желание проводить в них много времени. </a:t>
            </a:r>
            <a:r>
              <a:rPr lang="ru-RU" sz="5500" dirty="0" err="1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 чаще 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привлекают детей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 заниженной самооценкой, которые боятся проявить себя в обществе.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Серфинговая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зависимость самая сложная: дети часами просматривают познавательные 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развлекательные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ролики, читают информацию, но не применяют в жизни. Кажется, что они </a:t>
            </a:r>
            <a:r>
              <a:rPr lang="ru-RU" sz="55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занимаются полезными </a:t>
            </a:r>
            <a:r>
              <a:rPr lang="ru-RU" sz="55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делами, развиваются, но на самом деле это не так. Ничто не может заменить личного опыта.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48" y="5719566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Но, даже если ребенок проводит много времени с гаджетами, это не всегда зависимость. Существуют 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модели поведения</a:t>
            </a: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обнаружив которые родители настораживаются. Это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25881" y="1272793"/>
            <a:ext cx="8572560" cy="4680520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1. Ребенок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теряет интерес к реальной жизни. Он не хочет гулять, играть в подвижные или настольные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игры, рисовать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читать. Эти занятия кажутся скучными и неинтересными в сравнении с впечатляющим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виртуальным миром.</a:t>
            </a: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2. Ребенка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не интересуют разговоры и обсуждение того, что не связано с гаджетами. Он не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задает многочисленные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вопросы, что естественно для дошкольного и младшего школьного возраста.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Оживляется только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при разговорах об играх, в которые он играет на своем девайсе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3. Ребенок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испытывает беспокойство, становится нервным и раздраженным, если приходится провести день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без гаджета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не может себя ничем занять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44" y="6128084"/>
            <a:ext cx="762697" cy="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Но, даже если ребенок проводит много времени с гаджетами, это не всегда зависимость. Существуют 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модели поведения</a:t>
            </a: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обнаружив которые родители настораживаются. Это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25881" y="1459937"/>
            <a:ext cx="8572560" cy="4680520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4. Агрессия, ярость, истерики у ребенка при попытках забрать гаджет или ограничить время, которое он проводит в сети. Такое неконтролируемое проявление эмоций в течение продолжительного времени - прямое свидетельство проблем в эмоционально-волевой сфере.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5. Ребенок теряет чувство времени и чувство меры, когда проводит время за гаджетом, не соблюдает оговоренные условия и всеми силами стремится быть в сети как можно больше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44" y="6128084"/>
            <a:ext cx="762697" cy="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Но, даже если ребенок проводит много времени с гаджетами, это не всегда зависимость. Существуют 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модели поведения</a:t>
            </a:r>
            <a:r>
              <a:rPr lang="ru-RU" sz="2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обнаружив которые родители настораживаются. Это</a:t>
            </a:r>
            <a:r>
              <a:rPr lang="ru-RU" sz="24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25881" y="1459937"/>
            <a:ext cx="8572560" cy="4680520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6. Ребенок скрывает то, что он играет. Встает ночью, чтобы играть, а днем в школе чувствует себя уставшим и сонным.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7. У школьников падает успеваемость, они не стремятся общаться с друзьями, проводить время с семьей. Все их желания сводятся к тому, чтобы уединиться с гаджетом.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88" t="23387" r="22437" b="14983"/>
          <a:stretch/>
        </p:blipFill>
        <p:spPr>
          <a:xfrm>
            <a:off x="2339752" y="3933056"/>
            <a:ext cx="4536504" cy="26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Как преодолеть зависимость?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	Разумеется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просто забрать у ребенка гаджет — не вариант. Особенно, если ребенок уже школьник. Тут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нужен психологически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грамотный и терпеливый подход. Но родители должны быть строги и не отклоняться от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выбранной стратегии.</a:t>
            </a:r>
          </a:p>
          <a:p>
            <a:pPr marL="457200" lvl="0" indent="-4572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Поговорить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ребенком.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	Стоит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сказать честно, что будет лучше, если у него будет еще жизнь,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кроме компьютера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или телефона. Вы, как родители, хотите, чтобы он получил образование, нашел дело жизни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достиг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успеха. Обязательно нужно объяснить ребенку, что такое зависимость и что для преодоления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ее понадобятся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силы и время. А родители ему в этом помогут.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Как преодолеть зависимость?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Занятость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день ребенка должен быть строго расписан. Нужно придумать для него полезные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интересные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активности — записать на кружки, которые ему понравятся. У него должно быть время на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прогулки, выполнение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уроков и отдых. Вот в период отдыха он сможет пользоваться гаджетом, но только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строго оговоренное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Как преодолеть зависимость?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Личный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всегда копируют родителей. И если взрослые проводят свободное время в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сети, то ребенок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поступает так же. Он не видит, как может быть по-другому. Хорошо ввести в жизнь семьи ритуалы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традиции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планировать, как будете отдыхать все вместе. Это могут быть путешествия, прогулки, посещения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интересных мест, настольные игры, совместные проекты, поделки, рукоделия, кулинарное творчество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 Дети будут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 восторге от такого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времяпровождения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и гаджеты отойдут на второй план.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Как преодолеть зависимость?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Польза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интернета открывает огромные возможности для того, кто хочет развиваться, а не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только развлекаться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 Родители должны показать ребенку варианты полезного проведения времени в сети.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92088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 отношение родителей   о  влиянии гаджетов на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примеры, статистику, подтверждающую вред и пользу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альтернативы гаджетам, развивающих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место в жизни детей  должны занимать гаджеты.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8208912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Цель: Формировать  родительское понимание вреда и пользы гаджетов.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94" y="5040560"/>
            <a:ext cx="2312072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</a:t>
            </a:r>
            <a:r>
              <a:rPr lang="ru-RU" sz="36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</a:t>
            </a: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гаджетов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1. Важно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 самого раннего возраста приучать ребенка к соблюдению правил, которые устанавливают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родители. Тогда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ограничение времени, проводимого с гаджетами, не будет восприниматься болезненно.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2. Некоторые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родители практикуют кормление малышей во время просмотра мультфильма.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Ребенок, увлеченный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мелькающими картинками, послушно открывает рот. Но это приводит к нарушениям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пищевого поведения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 развитию зависимости от гаджета.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</a:t>
            </a:r>
            <a:r>
              <a:rPr lang="ru-RU" sz="36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</a:t>
            </a: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гаджетов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3. Нельзя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использовать гаджеты, как средство от истерик или плохого настроения. Малыш должен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учиться справляться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с эмоциями самостоятельно, успокаиваться и благополучно переживать трудности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4. Родители подают пример ребенку. Свободное время лучше проводить, общаясь с семьей, а не с гаджетом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5. Детям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всех возрастов нужно общение с родителями, общие интересы и цели. Тогда у них не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будет потребности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убегать от одиночества в сеть.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820" y="175264"/>
            <a:ext cx="8572559" cy="1331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</a:t>
            </a:r>
            <a:r>
              <a:rPr lang="ru-RU" sz="36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</a:t>
            </a:r>
            <a:r>
              <a:rPr lang="ru-RU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гаджетов</a:t>
            </a:r>
            <a: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68819" y="1052736"/>
            <a:ext cx="8572560" cy="5209423"/>
          </a:xfrm>
          <a:noFill/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6. Важно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обеспечить ребенку интересный и разнообразный досуг, достаточно игрушек, материалов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для творчества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, спортивного инвентаря.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7. Родителям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нужно интересоваться, чем дети занимаются в сети, во что играют, что смотрят, с кем </a:t>
            </a:r>
            <a:r>
              <a:rPr lang="ru-RU" sz="2400" dirty="0" smtClean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общаются. Уважение </a:t>
            </a:r>
            <a:r>
              <a:rPr lang="ru-RU" sz="2400" dirty="0">
                <a:solidFill>
                  <a:srgbClr val="1921BF"/>
                </a:solidFill>
                <a:latin typeface="Times New Roman" pitchFamily="18" charset="0"/>
                <a:cs typeface="Times New Roman" pitchFamily="18" charset="0"/>
              </a:rPr>
              <a:t>к интересам ребенка укрепляет родительский авторитет.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400" dirty="0">
              <a:solidFill>
                <a:srgbClr val="192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0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ПОЛЕЗНЫЕ  СОВЕТЫ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57158" y="785794"/>
            <a:ext cx="8572560" cy="5715040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80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Помните о времени использования гаджетов детьми: 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7200" b="1" i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4-5 лет — не более 15 минут;</a:t>
            </a: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7200" b="1" i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 лет — 20 минут;</a:t>
            </a: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7200" b="1" i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7-9 лет — 30 минут;</a:t>
            </a: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7200" b="1" i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10-12 лет — 40 минут;</a:t>
            </a: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7200" b="1" i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13-14 лет — 50 минут.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позволять пользоваться  </a:t>
            </a:r>
            <a:r>
              <a:rPr lang="ru-RU" sz="7200" b="1" dirty="0" err="1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сном.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Оптимальное расстояние между глазами и монитором — 60-70 см. 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занятие предполагает более длительное нахождение перед монитором, необходимо делать 10-минутые перерывы.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Уделить  время прогулкам на свежем воздухе, спорту, подвижным играм</a:t>
            </a: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7200" b="1" dirty="0">
              <a:solidFill>
                <a:srgbClr val="1921B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1921B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 2-3 часа до сна замените электронное устройство на спокойные совместные игры, чтение книг, общение.</a:t>
            </a: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7200" b="1" dirty="0" smtClean="0">
              <a:solidFill>
                <a:srgbClr val="1921BF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1921B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7. У ребёнка должны быть обязанности по дому.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Documents and Settings\malyginais\Мои документы\мое\ШКОЛА\Конференция к юбилею школы\Картинки для презентации\6a43142c9c12399dde2ca6e3bea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9" y="1089130"/>
            <a:ext cx="2440525" cy="183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60" y="5589240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214290"/>
            <a:ext cx="30890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Вывод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11267" name="Picture 3" descr="C:\Documents and Settings\malyginais\Мои документы\мое\ШКОЛА\Конференция к юбилею школы\Картинки для презентации\1e5c941dcf7ee9ebf2fe78b1d5bc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756365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malyginais\Мои документы\мое\ШКОЛА\Конференция к юбилею школы\Картинки для презентации\ga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3607586" cy="2405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4429132"/>
            <a:ext cx="439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пользоваться этими приборами нужно разумно.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928802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аджеты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неотъемлемая часть жизни современного человека.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57166"/>
            <a:ext cx="1586349" cy="1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83" y="-315416"/>
            <a:ext cx="9270283" cy="72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980728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 каждом доме нужен гаджет, Но нельзя  с ним и есть, и спать…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Знай, что  гаджет не подскажет,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тебе счастливым стать.»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8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Что такое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гаджеты?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28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современном мире, где электронные технологии развиваются стремительными темпами, получили своё развитие гаджеты.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86058"/>
            <a:ext cx="5688617" cy="365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643866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Чем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опасны гаджеты, какой от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них</a:t>
            </a:r>
          </a:p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и какая польза. </a:t>
            </a:r>
          </a:p>
        </p:txBody>
      </p:sp>
      <p:pic>
        <p:nvPicPr>
          <p:cNvPr id="4" name="Picture 2" descr="http://tentremhipnoterapi.com/wp-content/uploads/2016/02/meminimalisir-penggunaan-gadget-pada-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429420" cy="3879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462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важно понять, что гаджеты несут и позитивную, и негативную окраску. Сегодня трудно представить ребенка без каких-то телефонных и компьютерных аппаратов, и в три года он с ними, и в четыре-пять. Важно дозировать эти гаджеты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192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28802"/>
            <a:ext cx="450056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marR="47625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37681" y="158926"/>
            <a:ext cx="6284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ОТРИЦАТЕЛЬНЫЕ АСПЕКТЫ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235886" y="1547181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ЗДОРОВЬЕ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3520319" y="800387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ЦИРКАДНЫХ РИТМОВ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3520319" y="5505995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ПУГАЮЩАЯ СТАТИСТИКА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581935" y="1741198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ЖИВОГО ОБЩЕНИЯ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581935" y="3975012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РАССТРОЙСТВА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235886" y="3877739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</a:t>
            </a:r>
          </a:p>
        </p:txBody>
      </p:sp>
      <p:pic>
        <p:nvPicPr>
          <p:cNvPr id="14" name="Picture 2" descr="http://sorokino-ds1.ru/upload/docs/2016/04/606013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3156248" cy="3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09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гаджетов для здоровья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95350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Нагрузка на зрение.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 Пониженный тонус мышц.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Ущерб для эмоционального р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Arial" panose="020B0604020202020204" pitchFamily="34" charset="0"/>
              </a:rPr>
              <a:t>азвития</a:t>
            </a:r>
            <a:r>
              <a:rPr lang="ru-RU" sz="2000" b="1" dirty="0">
                <a:latin typeface="Times New Roman"/>
                <a:ea typeface="Times New Roman"/>
              </a:rPr>
              <a:t>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Documents and Settings\malyginais\Мои документы\мое\ШКОЛА\Конференция к юбилею школы\Картинки для презентации\vred-plansheta-dlia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691916" cy="600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357166"/>
            <a:ext cx="3945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Игры воруют время! Проигранные минуты быстро превращаются в </a:t>
            </a:r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часы. </a:t>
            </a:r>
          </a:p>
          <a:p>
            <a:r>
              <a:rPr lang="ru-RU" sz="2400" b="1" dirty="0" smtClean="0">
                <a:solidFill>
                  <a:srgbClr val="1921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Часы </a:t>
            </a:r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складываются в потерянные сутки, недели и месяцы. </a:t>
            </a:r>
            <a:endParaRPr lang="ru-RU" sz="2400" b="1" dirty="0">
              <a:solidFill>
                <a:srgbClr val="192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Documents and Settings\malyginais\Мои документы\мое\ШКОЛА\Конференция к юбилею школы\Картинки для презентации\16fa38c002de4e7e2dd571acd2399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8" y="3571876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malyginais\Мои документы\мое\ШКОЛА\Конференция к юбилею школы\Картинки для презентации\678bb4920615cd8825319908fb63bb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" y="357166"/>
            <a:ext cx="3700656" cy="268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286124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1921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Незаметно можно прочно увязнуть в электронных играх и сети интернета, как в паутине гигантского паука, питающегося людьми.</a:t>
            </a:r>
            <a:endParaRPr lang="ru-RU" sz="2400" b="1" dirty="0">
              <a:solidFill>
                <a:srgbClr val="192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Польза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Современному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человеку умение пользоваться компьютером и ориентироваться в сети необходимо. Ведь в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нашем мире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компьютеризировано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Существуют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качественные игры и приложения, позволяющие детям развивать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логику, память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изучать иностранные языки. Увлечение детей играми часто становится входными дверями в IT-технологии.</a:t>
            </a: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Важно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только правильно сориентировать ребенка. Сегодня онлайн образование набирает обороты.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Можно заниматься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репетитором, учиться в разных школах, на курсах, посещать мастер-классы не выходя из дома. </a:t>
            </a:r>
            <a:r>
              <a:rPr lang="ru-RU" sz="2000" b="1" dirty="0" smtClean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 удобно </a:t>
            </a:r>
            <a:r>
              <a:rPr lang="ru-RU" sz="2000" b="1" dirty="0">
                <a:solidFill>
                  <a:srgbClr val="1921B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открывает огромные возможности.</a:t>
            </a: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solidFill>
                <a:srgbClr val="1921B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58" y="5445224"/>
            <a:ext cx="1230475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1598</Words>
  <Application>Microsoft Office PowerPoint</Application>
  <PresentationFormat>Экран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Психологические особенности поколения Z.   </vt:lpstr>
      <vt:lpstr>Отличие Z от предыдущих поколений.    </vt:lpstr>
      <vt:lpstr>Отличие Z от предыдущих поколений.    </vt:lpstr>
      <vt:lpstr>Поколение Альфа    </vt:lpstr>
      <vt:lpstr>Поколение Альфа    </vt:lpstr>
      <vt:lpstr>Поколение Альфа    </vt:lpstr>
      <vt:lpstr>Сколько времени ребёнку можно пользоваться гаджетами?  </vt:lpstr>
      <vt:lpstr>Что можно и что нельзя смотреть детям?  </vt:lpstr>
      <vt:lpstr>Что можно и что нельзя смотреть детям?  </vt:lpstr>
      <vt:lpstr>Признаки зависимости от гаджетов у детей  </vt:lpstr>
      <vt:lpstr>Но, даже если ребенок проводит много времени с гаджетами, это не всегда зависимость. Существуют модели поведения, обнаружив которые родители настораживаются. Это:  </vt:lpstr>
      <vt:lpstr>Но, даже если ребенок проводит много времени с гаджетами, это не всегда зависимость. Существуют модели поведения, обнаружив которые родители настораживаются. Это:  </vt:lpstr>
      <vt:lpstr>Но, даже если ребенок проводит много времени с гаджетами, это не всегда зависимость. Существуют модели поведения, обнаружив которые родители настораживаются. Это:  </vt:lpstr>
      <vt:lpstr>Как преодолеть зависимость?  </vt:lpstr>
      <vt:lpstr>Как преодолеть зависимость?  </vt:lpstr>
      <vt:lpstr>Как преодолеть зависимость?  </vt:lpstr>
      <vt:lpstr>Как преодолеть зависимость?  </vt:lpstr>
      <vt:lpstr>Профилактика зависимости от гаджетов  </vt:lpstr>
      <vt:lpstr>Профилактика зависимости от гаджетов  </vt:lpstr>
      <vt:lpstr>Профилактика зависимости от гаджетов  </vt:lpstr>
      <vt:lpstr>ПОЛЕЗНЫЕ  СОВЕТЫ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lenovo-pc1</cp:lastModifiedBy>
  <cp:revision>66</cp:revision>
  <dcterms:modified xsi:type="dcterms:W3CDTF">2024-01-25T01:12:39Z</dcterms:modified>
</cp:coreProperties>
</file>