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4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9" autoAdjust="0"/>
    <p:restoredTop sz="94660"/>
  </p:normalViewPr>
  <p:slideViewPr>
    <p:cSldViewPr>
      <p:cViewPr varScale="1">
        <p:scale>
          <a:sx n="81" d="100"/>
          <a:sy n="81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711F1-F074-4FA1-AC64-C840B87BC254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699BF-457B-4291-9FA7-8C87C3750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22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699BF-457B-4291-9FA7-8C87C37501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5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Мой любимый город Липецк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avatars.mds.yandex.net/i?id=237efeacd2f3b16a77cb6ed10d114f08b5f16376-920961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97" y="3368020"/>
            <a:ext cx="6480720" cy="18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Достопримечательности Липецка.</a:t>
            </a:r>
            <a:br>
              <a:rPr lang="ru-RU" dirty="0" smtClean="0"/>
            </a:br>
            <a:r>
              <a:rPr lang="ru-RU" dirty="0" smtClean="0"/>
              <a:t>Это ,например, памятник Победы.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mds.yandex.net/i?id=e306620046455940b204a9aeced58cf55e0e4d2a-1069636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5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парк </a:t>
            </a:r>
            <a:r>
              <a:rPr lang="ru-RU" dirty="0"/>
              <a:t>П</a:t>
            </a:r>
            <a:r>
              <a:rPr lang="ru-RU" dirty="0" smtClean="0"/>
              <a:t>обеды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avatars.mds.yandex.net/get-altay/1777247/2a0000016ae319c8f4396c8b99f7f60c15d3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3831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 пантера в зоопарке, который находится в Нижнем 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culture.lipetskcity.ru/upload/afisha/02_21/07/H0mQIoXDgu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0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известный фонтан Липецка: поющий фонтан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sun9-4.userapi.com/impg/lKd6PD2GxIv9Xa2tybfYNjiHGN5wTJSC3u0u1A/ABYmB8am2Do.jpg?size=1000x667&amp;quality=96&amp;sign=d834d89ae4ca8216403dd8f500a2d7d6&amp;c_uniq_tag=GiBBwtaMUnYPPG_woUedt_v0OHw4fw53NI29AOT_CbQ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568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0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Кудыкина</a:t>
            </a:r>
            <a:r>
              <a:rPr lang="ru-RU" dirty="0" smtClean="0"/>
              <a:t> гора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souzveche.ru/upload/iblock/b6a/zm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892480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2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СПОСИБО ЗА ВНИМАНИЕ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pristor.ru/wp-content/uploads/2018/05/%D0%9A%D1%80%D0%B0%D1%81%D0%B8%D0%B2%D1%8B%D0%B5-%D0%BA%D0%B0%D1%80%D1%82%D0%B8%D0%BD%D0%BA%D0%B8-%D0%A1%D0%BF%D0%B0%D1%81%D0%B8%D0%B1%D0%BE-%D0%B7%D0%B0-%D0%B2%D0%BD%D0%B8%D0%BC%D0%B0%D0%BD%D0%B8%D0%B5-%D0%B4%D0%BB%D1%8F-%D0%BF%D1%80%D0%B5%D0%B7%D0%B5%D0%BD%D1%82%D0%B0%D1%86%D0%B8%D0%B8-%D1%81%D0%B1%D0%BE%D1%80%D0%BA%D0%B0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5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300" b="1" dirty="0">
                <a:solidFill>
                  <a:srgbClr val="FFFF00"/>
                </a:solidFill>
              </a:rPr>
              <a:t>Славящаяся своими природными ресурсами, Липецкая область располагается в центральной части страны у истоков Дона. Её природа чрезвычайно богата и разнообразна пейзажами, а также растительным и животным мирами. На территории области можно встретить как низменные территории, так и возвышенные равнины. Благодаря расположению в лесостепной зоне, Липецкая область чередует в себе леса и степи. Большинство туристов здесь привлекают бескрайние рощи, лесные чащобы и полноводные реки. Кроме того, здесь располагается множество заповедных зон с редкими видами растительного и животного миров</a:t>
            </a:r>
            <a:r>
              <a:rPr lang="ru-RU" b="1" dirty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Дон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xn----8sbiecm6bhdx8i.xn--p1ai/sites/default/files/resize/images/okruzhayushhij_mir/Lipetskay_oblast-50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249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16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FFFF00"/>
                </a:solidFill>
                <a:effectLst/>
              </a:rPr>
              <a:t>Основную часть области заняли луга и пашни. На территории области встречаются заповедные зоны, где можно обнаружить представителей реликтовой растительности. Это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Галичья</a:t>
            </a:r>
            <a:r>
              <a:rPr lang="ru-RU" sz="2000" dirty="0">
                <a:solidFill>
                  <a:srgbClr val="FFFF00"/>
                </a:solidFill>
                <a:effectLst/>
              </a:rPr>
              <a:t> гора, урочища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Плющан</a:t>
            </a:r>
            <a:r>
              <a:rPr lang="ru-RU" sz="2000" dirty="0">
                <a:solidFill>
                  <a:srgbClr val="FFFF00"/>
                </a:solidFill>
                <a:effectLst/>
              </a:rPr>
              <a:t> и </a:t>
            </a:r>
            <a:r>
              <a:rPr lang="ru-RU" sz="2000" dirty="0" err="1">
                <a:solidFill>
                  <a:srgbClr val="FFFF00"/>
                </a:solidFill>
                <a:effectLst/>
              </a:rPr>
              <a:t>Воргольские</a:t>
            </a:r>
            <a:r>
              <a:rPr lang="ru-RU" sz="2000" dirty="0">
                <a:solidFill>
                  <a:srgbClr val="FFFF00"/>
                </a:solidFill>
                <a:effectLst/>
              </a:rPr>
              <a:t> скалы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xn----8sbiecm6bhdx8i.xn--p1ai/sites/default/files/resize/images/okruzhayushhij_mir/Lipetskay_oblast_2-500x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7350"/>
            <a:ext cx="7992888" cy="47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6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effectLst/>
              </a:rPr>
              <a:t>Чаще </a:t>
            </a:r>
            <a:r>
              <a:rPr lang="ru-RU" sz="2000" dirty="0">
                <a:solidFill>
                  <a:srgbClr val="FFFF00"/>
                </a:solidFill>
                <a:effectLst/>
              </a:rPr>
              <a:t>всего в лесах области встречаются дубравы. Они расположены, преимущественно, в верховьях рек. Помимо дуба можно встретить и ольху, сосну, ясень, липу или клен. В общей сложности на территории Липецкой области насчитывается около ста видов деревьев. Также широко распространены и поймы, на которых произрастают лисохвост, пырей, тимофеевка и другие травы.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pro-dachnikov.com/uploads/posts/2021-11/1637825478_2-pro-dachnikov-com-p-vodyanie-lilii-foto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62" y="2204864"/>
            <a:ext cx="878497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2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 Липецкой области существует 196 разновидностей животных, занесенных в Красную книгу. И это далеко не маленькая цифра. Среди уникальных вымирающих видов можно выделить степного хорька, серого хомячка и обыкновенную медянку – змею с характерными ей пятнами. Среди птиц под особой защитой находятся филин, серый журавль, полевой лунь и лебедь – шипун, обитающий возле небольших островков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8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xn----8sbiecm6bhdx8i.xn--p1ai/sites/default/files/resize/images/okruzhayushhij_mir/Lipetskay_oblast_3-500x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8" y="188640"/>
            <a:ext cx="468052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xn----8sbiecm6bhdx8i.xn--p1ai/sites/default/files/resize/images/okruzhayushhij_mir/Lipetskay_oblast_4-500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6980"/>
            <a:ext cx="4203240" cy="324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xn----8sbiecm6bhdx8i.xn--p1ai/sites/default/files/resize/images/okruzhayushhij_mir/Lipetskay_oblast_5-500x3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3859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843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Липецкая область располагается в умеренно – континентальной климатической зоне. Поэтому для области характерно теплое лето и достаточно прохладная зима. Если сравнивать область с другими частями страны, то она имеет усредненные климатические показатели. Сама низкая температура в области характерна для января, а наиболее теплым месяцем считается июль. Воздух обладает низким уровнем влажности, за счет достаточной удаленности от Атлантического океана. Осадки выпадают как в летний, так и зимний периоды, зима характеризуется обильными снегопадами, а лето – проливными дождями.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xn----8sbiecm6bhdx8i.xn--p1ai/sites/default/files/resize/images/okruzhayushhij_mir/Lipetskay_oblast_6-500x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372</Words>
  <Application>Microsoft Office PowerPoint</Application>
  <PresentationFormat>Экран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Мой любимый город Липецк </vt:lpstr>
      <vt:lpstr>Презентация PowerPoint</vt:lpstr>
      <vt:lpstr>Река Дон</vt:lpstr>
      <vt:lpstr>Основную часть области заняли луга и пашни. На территории области встречаются заповедные зоны, где можно обнаружить представителей реликтовой растительности. Это Галичья гора, урочища Плющан и Воргольские скалы</vt:lpstr>
      <vt:lpstr>Чаще всего в лесах области встречаются дубравы. Они расположены, преимущественно, в верховьях рек. Помимо дуба можно встретить и ольху, сосну, ясень, липу или клен. В общей сложности на территории Липецкой области насчитывается около ста видов деревьев. Также широко распространены и поймы, на которых произрастают лисохвост, пырей, тимофеевка и другие травы.</vt:lpstr>
      <vt:lpstr>Презентация PowerPoint</vt:lpstr>
      <vt:lpstr>Презентация PowerPoint</vt:lpstr>
      <vt:lpstr>Климат </vt:lpstr>
      <vt:lpstr>Презентация PowerPoint</vt:lpstr>
      <vt:lpstr>Достопримечательности Липецка. Это ,например, памятник Победы.</vt:lpstr>
      <vt:lpstr>Это парк Победы.</vt:lpstr>
      <vt:lpstr>Эта пантера в зоопарке, который находится в Нижнем парка</vt:lpstr>
      <vt:lpstr>Самый известный фонтан Липецка: поющий фонтан</vt:lpstr>
      <vt:lpstr>Кудыкина гора </vt:lpstr>
      <vt:lpstr>СПОСИБО ЗА ВНИМАНИЕ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любимый город Липецк </dc:title>
  <dc:creator>admin</dc:creator>
  <cp:lastModifiedBy>admin</cp:lastModifiedBy>
  <cp:revision>9</cp:revision>
  <dcterms:created xsi:type="dcterms:W3CDTF">2023-11-25T09:17:25Z</dcterms:created>
  <dcterms:modified xsi:type="dcterms:W3CDTF">2023-12-03T15:45:48Z</dcterms:modified>
</cp:coreProperties>
</file>