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E7E7-7547-461B-8FEB-5AE8D4F58399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E4B9F-FD6E-427A-8F9E-ED924BB5A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80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E7E7-7547-461B-8FEB-5AE8D4F58399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E4B9F-FD6E-427A-8F9E-ED924BB5A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6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E7E7-7547-461B-8FEB-5AE8D4F58399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E4B9F-FD6E-427A-8F9E-ED924BB5A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810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E7E7-7547-461B-8FEB-5AE8D4F58399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E4B9F-FD6E-427A-8F9E-ED924BB5A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186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E7E7-7547-461B-8FEB-5AE8D4F58399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E4B9F-FD6E-427A-8F9E-ED924BB5A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32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E7E7-7547-461B-8FEB-5AE8D4F58399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E4B9F-FD6E-427A-8F9E-ED924BB5A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178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E7E7-7547-461B-8FEB-5AE8D4F58399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E4B9F-FD6E-427A-8F9E-ED924BB5A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788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E7E7-7547-461B-8FEB-5AE8D4F58399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E4B9F-FD6E-427A-8F9E-ED924BB5A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417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E7E7-7547-461B-8FEB-5AE8D4F58399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E4B9F-FD6E-427A-8F9E-ED924BB5A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575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E7E7-7547-461B-8FEB-5AE8D4F58399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E4B9F-FD6E-427A-8F9E-ED924BB5A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25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E7E7-7547-461B-8FEB-5AE8D4F58399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E4B9F-FD6E-427A-8F9E-ED924BB5A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751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CE7E7-7547-461B-8FEB-5AE8D4F58399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E4B9F-FD6E-427A-8F9E-ED924BB5A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9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0691" y="1736436"/>
            <a:ext cx="73706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</a:p>
          <a:p>
            <a:pPr algn="ctr"/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</a:t>
            </a:r>
          </a:p>
          <a:p>
            <a:pPr algn="ctr"/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HOLIDAYS</a:t>
            </a:r>
            <a:endParaRPr lang="ru-RU" sz="5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814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8180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Phonetic warm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111" y="1582233"/>
            <a:ext cx="5978526" cy="4483894"/>
          </a:xfrm>
        </p:spPr>
      </p:pic>
    </p:spTree>
    <p:extLst>
      <p:ext uri="{BB962C8B-B14F-4D97-AF65-F5344CB8AC3E}">
        <p14:creationId xmlns:p14="http://schemas.microsoft.com/office/powerpoint/2010/main" val="3142538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854" y="645445"/>
            <a:ext cx="7321777" cy="5462822"/>
          </a:xfrm>
        </p:spPr>
      </p:pic>
    </p:spTree>
    <p:extLst>
      <p:ext uri="{BB962C8B-B14F-4D97-AF65-F5344CB8AC3E}">
        <p14:creationId xmlns:p14="http://schemas.microsoft.com/office/powerpoint/2010/main" val="3893742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17" y="2130425"/>
            <a:ext cx="4988311" cy="374123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382" y="2130425"/>
            <a:ext cx="5089236" cy="374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050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Exercise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610" y="1514764"/>
            <a:ext cx="6984780" cy="459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954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946" y="1579418"/>
            <a:ext cx="8282119" cy="444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550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Will…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2473" y="2055813"/>
            <a:ext cx="4802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will be cold. I will …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473" y="1488843"/>
            <a:ext cx="2597727" cy="20098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447" y="3626284"/>
            <a:ext cx="2607754" cy="20641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19418" y="4202545"/>
            <a:ext cx="4950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will be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warm.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will …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405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0527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think about the lesson?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144" y="2304288"/>
            <a:ext cx="5315712" cy="22494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3436" y="4767156"/>
            <a:ext cx="833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like it!	I don’t know…	I don’t like it.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774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78"/>
            <a:ext cx="12192000" cy="6860478"/>
          </a:xfrm>
        </p:spPr>
      </p:pic>
      <p:sp>
        <p:nvSpPr>
          <p:cNvPr id="5" name="TextBox 4"/>
          <p:cNvSpPr txBox="1"/>
          <p:nvPr/>
        </p:nvSpPr>
        <p:spPr>
          <a:xfrm>
            <a:off x="2281382" y="2504431"/>
            <a:ext cx="7278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GOODBYE!</a:t>
            </a:r>
            <a:endParaRPr lang="ru-RU" sz="5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30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43</Words>
  <Application>Microsoft Office PowerPoint</Application>
  <PresentationFormat>Широкоэкранный</PresentationFormat>
  <Paragraphs>13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Phonetic warm-up</vt:lpstr>
      <vt:lpstr>Презентация PowerPoint</vt:lpstr>
      <vt:lpstr>Reading</vt:lpstr>
      <vt:lpstr>Physical Exercise</vt:lpstr>
      <vt:lpstr>Rule</vt:lpstr>
      <vt:lpstr>Will…</vt:lpstr>
      <vt:lpstr>What do you think about the lesson?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Dima Parshin</dc:creator>
  <cp:lastModifiedBy>Dima Parshin</cp:lastModifiedBy>
  <cp:revision>8</cp:revision>
  <dcterms:created xsi:type="dcterms:W3CDTF">2023-12-22T03:05:15Z</dcterms:created>
  <dcterms:modified xsi:type="dcterms:W3CDTF">2023-12-22T05:28:37Z</dcterms:modified>
</cp:coreProperties>
</file>