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5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4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51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5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98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0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605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0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7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D462-3A43-4C82-96C9-C357CC601DFE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7514C-AA51-47A3-A789-E10AF8B0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1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8%D0%B4%D0%B5%D0%BD%D0%B8%D0%B5" TargetMode="External"/><Relationship Id="rId2" Type="http://schemas.openxmlformats.org/officeDocument/2006/relationships/hyperlink" Target="https://ru.wikipedia.org/wiki/%D0%9C%D0%B5%D0%B1%D0%B5%D0%BB%D1%8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ru.wikipedia.org/wiki/%D0%A2%D0%B0%D0%B1%D1%83%D1%80%D0%B5%D1%8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03419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«Специальная (коррекционная) школа-интернат»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г. Бугуруслана Оренбургской области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82982"/>
            <a:ext cx="9144000" cy="2874818"/>
          </a:xfrm>
        </p:spPr>
        <p:txBody>
          <a:bodyPr>
            <a:normAutofit fontScale="25000" lnSpcReduction="20000"/>
          </a:bodyPr>
          <a:lstStyle/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</a:t>
            </a:r>
          </a:p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«Деление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умножение многозначных </a:t>
            </a:r>
            <a:r>
              <a:rPr lang="ru-RU" sz="8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чисел,полученных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измерении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».</a:t>
            </a:r>
          </a:p>
          <a:p>
            <a:endParaRPr lang="ru-RU" sz="8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8600" dirty="0" err="1" smtClean="0">
                <a:latin typeface="Times New Roman" pitchFamily="18" charset="0"/>
                <a:cs typeface="Times New Roman" pitchFamily="18" charset="0"/>
              </a:rPr>
              <a:t>Арзамасцева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С.Н.</a:t>
            </a:r>
          </a:p>
          <a:p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600" dirty="0">
              <a:latin typeface="Times New Roman" pitchFamily="18" charset="0"/>
              <a:cs typeface="Times New Roman" pitchFamily="18" charset="0"/>
            </a:endParaRPr>
          </a:p>
          <a:p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2023 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62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по делу познаётся.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479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47 № 137 (1) (2 ст.) 1-2 вариант;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вариант-  (2пр.)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9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умножение многозначных чисел, полученных при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2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закрепления деления и умножения многозначных чисел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полученных при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измерении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знания обучающихся по делению  и умножению многозначных чисел, полученных при измерении.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корригировать и развивать память, развивать речь  на основе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развивающихся заданий;     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обучающихся положительную мотивацию к учебной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5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Устный счёт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1.Назовите лишнее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Центнер,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грамм, тонна, килограмм.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Сантиметр, миллиметр,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километр.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Дециметр, километр,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копейка,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сантиметр.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6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Устный счёт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На уроках столярного дела мальчики делали   скамейки.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Андрея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длина     скамейки 1 м 20 см, а у Димы 120 см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кого скамейка  длиннее,  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205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Устный счёт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Выполните преобразования (крупные меры замените мелкими, мелкие меры - крупными)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1км 250м 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1250м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430к.= 14р.30к.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48кг 500г 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48500г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300к.= 3р.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777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умножения и деления многозначных чисел на двузначное  число.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lawyers-age.ru/wp-content/uploads/2/9/3/293c00fb77238df70b14374121eb447f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7" y="1825626"/>
            <a:ext cx="5223163" cy="4351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f3.ppt-online.org/files3/slide/z/zT6sMROblZcK2jX7vA4y5gf8keNBDriJSVq0uW/slide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45" y="1825626"/>
            <a:ext cx="5264728" cy="447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59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5457"/>
          </a:xfrm>
        </p:spPr>
        <p:txBody>
          <a:bodyPr>
            <a:normAutofit/>
          </a:bodyPr>
          <a:lstStyle/>
          <a:p>
            <a:r>
              <a:rPr lang="ru-RU" sz="3100" b="1" dirty="0"/>
              <a:t>Стул</a:t>
            </a:r>
            <a:r>
              <a:rPr lang="ru-RU" sz="3100" dirty="0"/>
              <a:t> — предмет </a:t>
            </a:r>
            <a:r>
              <a:rPr lang="ru-RU" sz="3100" dirty="0">
                <a:hlinkClick r:id="rId2" tooltip="Мебель"/>
              </a:rPr>
              <a:t>мебели</a:t>
            </a:r>
            <a:r>
              <a:rPr lang="ru-RU" sz="3100" dirty="0"/>
              <a:t> для </a:t>
            </a:r>
            <a:r>
              <a:rPr lang="ru-RU" sz="3100" dirty="0">
                <a:hlinkClick r:id="rId3" tooltip="Сидение"/>
              </a:rPr>
              <a:t>сидения</a:t>
            </a:r>
            <a:r>
              <a:rPr lang="ru-RU" sz="3100" dirty="0"/>
              <a:t> одного человека, с опорой для </a:t>
            </a:r>
            <a:r>
              <a:rPr lang="ru-RU" sz="3100" dirty="0" smtClean="0"/>
              <a:t>спины</a:t>
            </a:r>
            <a:r>
              <a:rPr lang="ru-RU" sz="3100" baseline="30000" dirty="0"/>
              <a:t> </a:t>
            </a:r>
            <a:r>
              <a:rPr lang="ru-RU" sz="3100" dirty="0" smtClean="0"/>
              <a:t>(в </a:t>
            </a:r>
            <a:r>
              <a:rPr lang="ru-RU" sz="3100" dirty="0"/>
              <a:t>отличие от </a:t>
            </a:r>
            <a:r>
              <a:rPr lang="ru-RU" sz="3100" dirty="0">
                <a:hlinkClick r:id="rId4" tooltip="Табурет"/>
              </a:rPr>
              <a:t>табурета</a:t>
            </a:r>
            <a:r>
              <a:rPr lang="ru-RU" sz="3100" dirty="0"/>
              <a:t>) с подлокотниками или без </a:t>
            </a:r>
            <a:r>
              <a:rPr lang="ru-RU" sz="3100" dirty="0" smtClean="0"/>
              <a:t>них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s://mebelveb.ru/wa-data/public/photos/92/07/792/792.970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91" y="2507673"/>
            <a:ext cx="10875818" cy="372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91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должны решить примеры и расставить ответы в порядке возрастания. Если у вас всё верно, то получится пословица.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405619"/>
              </p:ext>
            </p:extLst>
          </p:nvPr>
        </p:nvGraphicFramePr>
        <p:xfrm>
          <a:off x="1260764" y="1690688"/>
          <a:ext cx="9933709" cy="4100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4165">
                  <a:extLst>
                    <a:ext uri="{9D8B030D-6E8A-4147-A177-3AD203B41FA5}">
                      <a16:colId xmlns:a16="http://schemas.microsoft.com/office/drawing/2014/main" val="49685264"/>
                    </a:ext>
                  </a:extLst>
                </a:gridCol>
                <a:gridCol w="1986742">
                  <a:extLst>
                    <a:ext uri="{9D8B030D-6E8A-4147-A177-3AD203B41FA5}">
                      <a16:colId xmlns:a16="http://schemas.microsoft.com/office/drawing/2014/main" val="4010139112"/>
                    </a:ext>
                  </a:extLst>
                </a:gridCol>
                <a:gridCol w="2009318">
                  <a:extLst>
                    <a:ext uri="{9D8B030D-6E8A-4147-A177-3AD203B41FA5}">
                      <a16:colId xmlns:a16="http://schemas.microsoft.com/office/drawing/2014/main" val="3277507886"/>
                    </a:ext>
                  </a:extLst>
                </a:gridCol>
                <a:gridCol w="1986742">
                  <a:extLst>
                    <a:ext uri="{9D8B030D-6E8A-4147-A177-3AD203B41FA5}">
                      <a16:colId xmlns:a16="http://schemas.microsoft.com/office/drawing/2014/main" val="3739187463"/>
                    </a:ext>
                  </a:extLst>
                </a:gridCol>
                <a:gridCol w="1986742">
                  <a:extLst>
                    <a:ext uri="{9D8B030D-6E8A-4147-A177-3AD203B41FA5}">
                      <a16:colId xmlns:a16="http://schemas.microsoft.com/office/drawing/2014/main" val="443523492"/>
                    </a:ext>
                  </a:extLst>
                </a:gridCol>
              </a:tblGrid>
              <a:tr h="2050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 · 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 · 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· 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2112 · 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3211 · 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4032611857"/>
                  </a:ext>
                </a:extLst>
              </a:tr>
              <a:tr h="2050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делу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познаётся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всяк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4277255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33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228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государственное казенное общеобразовательное учреждение  «Специальная (коррекционная) школа-интернат»  г. Бугуруслана Оренбургской области</vt:lpstr>
      <vt:lpstr>Презентация PowerPoint</vt:lpstr>
      <vt:lpstr>Презентация PowerPoint</vt:lpstr>
      <vt:lpstr>Устный счёт </vt:lpstr>
      <vt:lpstr>Устный счёт </vt:lpstr>
      <vt:lpstr>Устный счёт </vt:lpstr>
      <vt:lpstr>Алгоритм умножения и деления многозначных чисел на двузначное  число. </vt:lpstr>
      <vt:lpstr>Стул — предмет мебели для сидения одного человека, с опорой для спины (в отличие от табурета) с подлокотниками или без них.</vt:lpstr>
      <vt:lpstr>Вы должны решить примеры и расставить ответы в порядке возрастания. Если у вас всё верно, то получится пословица.</vt:lpstr>
      <vt:lpstr>Презентация PowerPoint</vt:lpstr>
      <vt:lpstr>Домашнее задание.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общеобразовательное учреждение  «Специальная (коррекционная) школа-интернат»  г. Бугуруслана Оренбургской области</dc:title>
  <dc:creator>Клиент</dc:creator>
  <cp:lastModifiedBy>Клиент</cp:lastModifiedBy>
  <cp:revision>8</cp:revision>
  <dcterms:created xsi:type="dcterms:W3CDTF">2023-11-24T17:36:25Z</dcterms:created>
  <dcterms:modified xsi:type="dcterms:W3CDTF">2023-12-08T12:05:21Z</dcterms:modified>
</cp:coreProperties>
</file>