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7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34" name="AutoShape 10" descr="https://catherineasquithgallery.com/uploads/posts/2021-02/1614195845_69-p-ogon-na-chernom-fone-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C:\Users\Админ\Desktop\1614195845_69-p-ogon-na-chernom-fone-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33600" y="1143000"/>
            <a:ext cx="50851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Огонь: </a:t>
            </a:r>
          </a:p>
          <a:p>
            <a:pPr algn="ctr"/>
            <a:r>
              <a:rPr lang="ru-RU" sz="6000" b="1" cap="none" spc="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друг или враг?</a:t>
            </a:r>
            <a:endParaRPr lang="ru-RU" sz="6000" b="1" cap="none" spc="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Сюжетные Картинки Пожарная Безопасность"/>
          <p:cNvPicPr>
            <a:picLocks noChangeAspect="1" noChangeArrowheads="1"/>
          </p:cNvPicPr>
          <p:nvPr/>
        </p:nvPicPr>
        <p:blipFill>
          <a:blip r:embed="rId2"/>
          <a:srcRect l="52270" t="7565" r="2905" b="23555"/>
          <a:stretch>
            <a:fillRect/>
          </a:stretch>
        </p:blipFill>
        <p:spPr bwMode="auto">
          <a:xfrm>
            <a:off x="914400" y="-31750"/>
            <a:ext cx="7086600" cy="688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Сюжетные Картинки Пожарная Безопас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5627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https://www.centrmag.ru/catalog/05_120311.jpg"/>
          <p:cNvPicPr>
            <a:picLocks noChangeAspect="1" noChangeArrowheads="1"/>
          </p:cNvPicPr>
          <p:nvPr/>
        </p:nvPicPr>
        <p:blipFill>
          <a:blip r:embed="rId2"/>
          <a:srcRect t="10184" b="33239"/>
          <a:stretch>
            <a:fillRect/>
          </a:stretch>
        </p:blipFill>
        <p:spPr bwMode="auto">
          <a:xfrm>
            <a:off x="1143000" y="914400"/>
            <a:ext cx="6858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Сюжетные Картинки Пожарная Безопас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5917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ulybkasalym.ru/wp-content/uploads/2021/05/b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5916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Сюжетные Картинки Пожарная Безопас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s1.slide-share.ru/s_slide/a0c63537b95d66ac87f67faf2fd4c349/e9e37f21-2ae9-49ab-9e72-54fb51f148b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s://sun9-2.userapi.com/3oLSWNboUU94Os0OoZxDQCelVYwy7Xa8z6GENg/NIIlgQCmSWo.jpg"/>
          <p:cNvPicPr>
            <a:picLocks noChangeAspect="1" noChangeArrowheads="1"/>
          </p:cNvPicPr>
          <p:nvPr/>
        </p:nvPicPr>
        <p:blipFill>
          <a:blip r:embed="rId2"/>
          <a:srcRect t="8679" r="66272" b="463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un9-2.userapi.com/3oLSWNboUU94Os0OoZxDQCelVYwy7Xa8z6GENg/NIIlgQCmSWo.jpg"/>
          <p:cNvPicPr>
            <a:picLocks noChangeAspect="1" noChangeArrowheads="1"/>
          </p:cNvPicPr>
          <p:nvPr/>
        </p:nvPicPr>
        <p:blipFill>
          <a:blip r:embed="rId2"/>
          <a:srcRect l="33789" t="9028" r="33203" b="47222"/>
          <a:stretch>
            <a:fillRect/>
          </a:stretch>
        </p:blipFill>
        <p:spPr bwMode="auto">
          <a:xfrm>
            <a:off x="0" y="0"/>
            <a:ext cx="91984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un9-2.userapi.com/3oLSWNboUU94Os0OoZxDQCelVYwy7Xa8z6GENg/NIIlgQCmSWo.jpg"/>
          <p:cNvPicPr>
            <a:picLocks noChangeAspect="1" noChangeArrowheads="1"/>
          </p:cNvPicPr>
          <p:nvPr/>
        </p:nvPicPr>
        <p:blipFill>
          <a:blip r:embed="rId2"/>
          <a:srcRect l="66797" t="8681" r="586" b="45833"/>
          <a:stretch>
            <a:fillRect/>
          </a:stretch>
        </p:blipFill>
        <p:spPr bwMode="auto">
          <a:xfrm>
            <a:off x="0" y="0"/>
            <a:ext cx="9144000" cy="7172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8" name="AutoShape 2" descr="https://catherineasquithgallery.com/uploads/posts/2021-02/1613687792_34-p-fon-dlya-prezentatsii-pozharnaya-bezopasno-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atherineasquithgallery.com/uploads/posts/2021-02/1613687792_34-p-fon-dlya-prezentatsii-pozharnaya-bezopasno-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://xn--31-6kcq7d.xn--80aabfqjj3bddt8bzd5e.xn--p1ai/wp-content/uploads/2022/08/dP-idKIHDpQ-2048x1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un9-2.userapi.com/3oLSWNboUU94Os0OoZxDQCelVYwy7Xa8z6GENg/NIIlgQCmSWo.jpg"/>
          <p:cNvPicPr>
            <a:picLocks noChangeAspect="1" noChangeArrowheads="1"/>
          </p:cNvPicPr>
          <p:nvPr/>
        </p:nvPicPr>
        <p:blipFill>
          <a:blip r:embed="rId2"/>
          <a:srcRect t="53819" r="66016"/>
          <a:stretch>
            <a:fillRect/>
          </a:stretch>
        </p:blipFill>
        <p:spPr bwMode="auto">
          <a:xfrm>
            <a:off x="0" y="1"/>
            <a:ext cx="9143999" cy="6989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un9-2.userapi.com/3oLSWNboUU94Os0OoZxDQCelVYwy7Xa8z6GENg/NIIlgQCmSWo.jpg"/>
          <p:cNvPicPr>
            <a:picLocks noChangeAspect="1" noChangeArrowheads="1"/>
          </p:cNvPicPr>
          <p:nvPr/>
        </p:nvPicPr>
        <p:blipFill>
          <a:blip r:embed="rId2"/>
          <a:srcRect l="33789" t="54167" r="33203" b="-347"/>
          <a:stretch>
            <a:fillRect/>
          </a:stretch>
        </p:blipFill>
        <p:spPr bwMode="auto">
          <a:xfrm>
            <a:off x="0" y="-38325"/>
            <a:ext cx="9144000" cy="7196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sun9-2.userapi.com/3oLSWNboUU94Os0OoZxDQCelVYwy7Xa8z6GENg/NIIlgQCmSWo.jpg"/>
          <p:cNvPicPr>
            <a:picLocks noChangeAspect="1" noChangeArrowheads="1"/>
          </p:cNvPicPr>
          <p:nvPr/>
        </p:nvPicPr>
        <p:blipFill>
          <a:blip r:embed="rId2"/>
          <a:srcRect l="66797" t="53819"/>
          <a:stretch>
            <a:fillRect/>
          </a:stretch>
        </p:blipFill>
        <p:spPr bwMode="auto">
          <a:xfrm>
            <a:off x="0" y="-1"/>
            <a:ext cx="9144000" cy="7153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Игра «Опасные ситуации» Цель: закрепление представлений о пожароопасн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Игра «Опасные ситуации» Цель: закрепление представлений о пожароопасн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Игра «Опасные ситуации» Цель: закрепление представлений о пожароопасн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Игра «Опасные ситуации» Цель: закрепление представлений о пожароопасн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Игра «Опасные ситуации» Цель: закрепление представлений о пожароопасн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Игра «Опасные ситуации» Цель: закрепление представлений о пожароопасн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Игра «Опасные ситуации» Цель: закрепление представлений о пожароопасн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Сюжетные Картинки Пожарная Безопас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82000" cy="586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Игра «Опасные ситуации» Цель: закрепление представлений о пожароопасн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Игра «Опасные ситуации» Цель: закрепление представлений о пожароопасн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905000"/>
            <a:ext cx="6358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«Что лишнее?»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Презентация для детей дошкольного возраста &quot;Что лишнее?&quot; (дидактическая игра по ОБЖ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Презентация для детей дошкольного возраста &quot;Что лишнее?&quot; (дидактическая игра по ОБЖ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Презентация для детей дошкольного возраста &quot;Что лишнее?&quot; (дидактическая игра по ОБЖ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Презентация для детей дошкольного возраста &quot;Что лишнее?&quot; (дидактическая игра по ОБЖ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tacon.ru/wp-content/uploads/2/9/6/2965cb32e5034a21accdc9a39566eaf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1" y="457200"/>
            <a:ext cx="9141449" cy="6400800"/>
          </a:xfrm>
          <a:prstGeom prst="rect">
            <a:avLst/>
          </a:prstGeom>
          <a:noFill/>
        </p:spPr>
      </p:pic>
      <p:pic>
        <p:nvPicPr>
          <p:cNvPr id="50182" name="Picture 6" descr="https://gk01.ru/image/cache/catalog/photo/6/oad-iblock-a19-a19af247646c678b571f402b8323f35f-1000x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s://atrud.ru/assets/cache_image/assets/images/sizod-1_770x0_5a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939"/>
            <a:ext cx="9144000" cy="6863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Сюжетные Картинки Пожарная Безопас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81596"/>
            <a:ext cx="8305800" cy="5876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Сюжетные Картинки Пожарная Безопас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Сюжетные Картинки Пожарная Безопасность"/>
          <p:cNvPicPr>
            <a:picLocks noChangeAspect="1" noChangeArrowheads="1"/>
          </p:cNvPicPr>
          <p:nvPr/>
        </p:nvPicPr>
        <p:blipFill>
          <a:blip r:embed="rId2"/>
          <a:srcRect r="51667"/>
          <a:stretch>
            <a:fillRect/>
          </a:stretch>
        </p:blipFill>
        <p:spPr bwMode="auto">
          <a:xfrm>
            <a:off x="1676400" y="547626"/>
            <a:ext cx="5867400" cy="6310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Сюжетные Картинки Пожарная Безопасность"/>
          <p:cNvPicPr>
            <a:picLocks noChangeAspect="1" noChangeArrowheads="1"/>
          </p:cNvPicPr>
          <p:nvPr/>
        </p:nvPicPr>
        <p:blipFill>
          <a:blip r:embed="rId2"/>
          <a:srcRect l="51836"/>
          <a:stretch>
            <a:fillRect/>
          </a:stretch>
        </p:blipFill>
        <p:spPr bwMode="auto">
          <a:xfrm>
            <a:off x="1676400" y="381000"/>
            <a:ext cx="5638800" cy="6085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Сюжетные Картинки Пожарная Безопас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159469" cy="5762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Сюжетные Картинки Пожарная Безопасность"/>
          <p:cNvPicPr>
            <a:picLocks noChangeAspect="1" noChangeArrowheads="1"/>
          </p:cNvPicPr>
          <p:nvPr/>
        </p:nvPicPr>
        <p:blipFill>
          <a:blip r:embed="rId2"/>
          <a:srcRect b="24051"/>
          <a:stretch>
            <a:fillRect/>
          </a:stretch>
        </p:blipFill>
        <p:spPr bwMode="auto">
          <a:xfrm>
            <a:off x="0" y="1173479"/>
            <a:ext cx="9144000" cy="4389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</Words>
  <PresentationFormat>Экран (4:3)</PresentationFormat>
  <Paragraphs>3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7</cp:revision>
  <dcterms:created xsi:type="dcterms:W3CDTF">2023-03-30T16:03:48Z</dcterms:created>
  <dcterms:modified xsi:type="dcterms:W3CDTF">2023-03-30T17:23:21Z</dcterms:modified>
</cp:coreProperties>
</file>