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91" d="100"/>
          <a:sy n="91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 marL="596900" marR="381000">
              <a:lnSpc>
                <a:spcPct val="115000"/>
              </a:lnSpc>
              <a:spcBef>
                <a:spcPts val="415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«Заучивание стихотворений, </a:t>
            </a: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рассказов</a:t>
            </a: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детьми ЗПР  и ТНР</a:t>
            </a:r>
            <a:r>
              <a:rPr lang="ru-RU" sz="3200" b="1" spc="-485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старшего дошкольного возраста с применением</a:t>
            </a:r>
            <a:r>
              <a:rPr lang="ru-RU" sz="3200" b="1" spc="5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мнемотехники»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2708919"/>
            <a:ext cx="8158163" cy="3845869"/>
          </a:xfrm>
        </p:spPr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«Учите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 каким-нибудь неизвестным ему пяти словам – он будет долго и напрасно мучиться, но свяжите двадцать таких слов с картинками, и он их усвоит 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лету». </a:t>
            </a:r>
          </a:p>
          <a:p>
            <a:pPr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Ушинский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115050" cy="1958900"/>
          </a:xfrm>
        </p:spPr>
        <p:txBody>
          <a:bodyPr/>
          <a:lstStyle/>
          <a:p>
            <a:pPr marR="829310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Слово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«мнемотехника»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 переводе с греческого это «искусство запоминания». 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2636912"/>
            <a:ext cx="6143625" cy="4032176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система методов и приемов, обеспечивающих эффективное запоминание, сохранение и воспроизведение информации, преобразованной в комбинации зрительных образов.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/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мнемотехники позволяет решить такие задачи как: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основных психических процессов – памяти, внимания, образного мышления;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зрительной и слуховой памяти;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и слухового внимания;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ассоциативного мышления, воображения;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преобразование абстрактных символов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образы. </a:t>
            </a:r>
          </a:p>
        </p:txBody>
      </p:sp>
    </p:spTree>
    <p:extLst>
      <p:ext uri="{BB962C8B-B14F-4D97-AF65-F5344CB8AC3E}">
        <p14:creationId xmlns:p14="http://schemas.microsoft.com/office/powerpoint/2010/main" val="286741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40" y="2596330"/>
            <a:ext cx="4104455" cy="292947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0571" y="3593019"/>
            <a:ext cx="3712413" cy="20882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1420" y="3145724"/>
            <a:ext cx="3642716" cy="20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06489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320480"/>
          </a:xfrm>
        </p:spPr>
        <p:txBody>
          <a:bodyPr/>
          <a:lstStyle/>
          <a:p>
            <a:pPr marL="0" indent="0">
              <a:spcBef>
                <a:spcPts val="1280"/>
              </a:spcBef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Этапы</a:t>
            </a:r>
            <a:r>
              <a:rPr lang="ru-RU" b="1" i="1" spc="-3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</a:t>
            </a:r>
            <a:r>
              <a:rPr lang="ru-RU" b="1" i="1" spc="-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стихотворением:</a:t>
            </a:r>
          </a:p>
          <a:p>
            <a:pPr indent="540385"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Воспитатель выразительно читает стихотворение.</a:t>
            </a:r>
            <a:endParaRPr lang="ru-RU" sz="1800" dirty="0"/>
          </a:p>
          <a:p>
            <a:pPr indent="54038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Воспитатель сообщает, что это стихотворение ребенок будет учить наизусть. Затем еще раз читает стихотворение с опорой на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/>
          </a:p>
          <a:p>
            <a:pPr indent="54038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Воспитатель задает вопросы по содержанию стихотворения, помогая ребенку уяснить основную мысль.</a:t>
            </a:r>
            <a:endParaRPr lang="ru-RU" sz="1800" dirty="0"/>
          </a:p>
          <a:p>
            <a:pPr indent="54038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Воспитатель выясняет, какие слова непонятны ребенку, объясняет их значение в доступной для ребенка форме.</a:t>
            </a:r>
            <a:endParaRPr lang="ru-RU" sz="1800" dirty="0"/>
          </a:p>
          <a:p>
            <a:pPr indent="54038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Воспитатель читает отдельно каждую строчку стихотворения. Ребенок повторяет ее с опорой на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/>
          </a:p>
          <a:p>
            <a:pPr indent="540385" algn="just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Ребенок рассказывает стихотворение с опорой на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мнемотаблицу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/>
          </a:p>
          <a:p>
            <a:pPr marL="0" lvl="0" indent="0">
              <a:spcBef>
                <a:spcPts val="1235"/>
              </a:spcBef>
              <a:spcAft>
                <a:spcPts val="0"/>
              </a:spcAft>
              <a:buSzPts val="1400"/>
              <a:buNone/>
              <a:tabLst>
                <a:tab pos="800735" algn="l"/>
                <a:tab pos="802005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70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3793278" cy="3456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2132856"/>
            <a:ext cx="3433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720">
              <a:spcBef>
                <a:spcPts val="445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Александрова</a:t>
            </a:r>
            <a:r>
              <a:rPr lang="ru-RU" sz="16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«Мой</a:t>
            </a:r>
            <a:r>
              <a:rPr lang="ru-RU" sz="16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мишка»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708920"/>
            <a:ext cx="3103968" cy="3456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2132856"/>
            <a:ext cx="364896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720">
              <a:lnSpc>
                <a:spcPts val="1590"/>
              </a:lnSpc>
              <a:spcBef>
                <a:spcPts val="445"/>
              </a:spcBef>
              <a:spcAft>
                <a:spcPts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</a:t>
            </a:r>
            <a:r>
              <a:rPr lang="ru-RU" sz="1600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Воронько</a:t>
            </a:r>
            <a:r>
              <a:rPr lang="ru-RU" sz="1600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«Хитрый</a:t>
            </a:r>
            <a:r>
              <a:rPr lang="ru-RU" sz="1600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ежик»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26156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73</TotalTime>
  <Words>260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лица</vt:lpstr>
      <vt:lpstr>«Заучивание стихотворений, рассказов с детьми ЗПР  и ТНР                                                       старшего дошкольного возраста с применением мнемотехники» </vt:lpstr>
      <vt:lpstr>Презентация PowerPoint</vt:lpstr>
      <vt:lpstr>Слово «мнемотехника» - в переводе с греческого это «искусство запоминания».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Пользователь</cp:lastModifiedBy>
  <cp:revision>10</cp:revision>
  <dcterms:created xsi:type="dcterms:W3CDTF">2016-05-11T09:30:30Z</dcterms:created>
  <dcterms:modified xsi:type="dcterms:W3CDTF">2024-01-28T15:42:54Z</dcterms:modified>
</cp:coreProperties>
</file>