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Сочинение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Основные этапы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АНАЛИЗ ТЕКСТОВ ДЛЯ ПОДГОТОВКИ К НАПИСАНИЮ СОЧИНЕНИЯ ЕГЭ.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65138" y="1770063"/>
          <a:ext cx="4038600" cy="452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</a:tblGrid>
              <a:tr h="220028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Связка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Позиция  автора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Моя позиция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Вывод </a:t>
                      </a:r>
                      <a:endParaRPr lang="ru-RU" dirty="0"/>
                    </a:p>
                  </a:txBody>
                  <a:tcPr/>
                </a:tc>
              </a:tr>
              <a:tr h="22002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56138" y="1770063"/>
          <a:ext cx="4038600" cy="452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90"/>
                <a:gridCol w="1000132"/>
                <a:gridCol w="1747828"/>
                <a:gridCol w="1009650"/>
              </a:tblGrid>
              <a:tr h="2200284">
                <a:tc>
                  <a:txBody>
                    <a:bodyPr/>
                    <a:lstStyle/>
                    <a:p>
                      <a:r>
                        <a:rPr lang="ru-RU" dirty="0" smtClean="0"/>
                        <a:t>текст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1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Аргумент 2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Связка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Позиция автора </a:t>
                      </a:r>
                      <a:endParaRPr lang="ru-RU" dirty="0"/>
                    </a:p>
                  </a:txBody>
                  <a:tcPr/>
                </a:tc>
              </a:tr>
              <a:tr h="2200284">
                <a:tc>
                  <a:txBody>
                    <a:bodyPr/>
                    <a:lstStyle/>
                    <a:p>
                      <a:r>
                        <a:rPr lang="ru-RU" dirty="0" smtClean="0"/>
                        <a:t>моё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Моя позиция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Вывод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Работа над созданием текста </a:t>
            </a:r>
            <a:r>
              <a:rPr lang="ru-RU" sz="3100" b="1" smtClean="0"/>
              <a:t>сочинения ЕГЭ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9268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 . Формулировка проблемы текста и позиции автора. Вывод.</a:t>
            </a:r>
          </a:p>
          <a:p>
            <a:r>
              <a:rPr lang="ru-RU" dirty="0" smtClean="0"/>
              <a:t>1.1	чтение текста</a:t>
            </a:r>
          </a:p>
          <a:p>
            <a:r>
              <a:rPr lang="ru-RU" dirty="0" smtClean="0"/>
              <a:t>1.2	Выбор предложения— позиции автора. Обобщенная философская мысль) Сформулировать позицию автора. (Обобщенная философская мысль)</a:t>
            </a:r>
          </a:p>
          <a:p>
            <a:r>
              <a:rPr lang="ru-RU" dirty="0" smtClean="0"/>
              <a:t>1.3	Поставить вопрос к позиции автора.</a:t>
            </a:r>
          </a:p>
          <a:p>
            <a:r>
              <a:rPr lang="ru-RU" dirty="0" smtClean="0"/>
              <a:t>1.4	Найти в тексте подтверждения для данного вопроса.</a:t>
            </a:r>
          </a:p>
          <a:p>
            <a:r>
              <a:rPr lang="ru-RU" dirty="0" smtClean="0"/>
              <a:t>1.5	Формулировка вывода с опорой на данную проблему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РАБОТА НАД СОЗДАНИЕМ ТЕКСТА СОЧИНЕНИЯ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2.	Аргументы.</a:t>
            </a:r>
          </a:p>
          <a:p>
            <a:r>
              <a:rPr lang="ru-RU" dirty="0" smtClean="0"/>
              <a:t>2.1.	Выбор 2 примеров из текста.</a:t>
            </a:r>
          </a:p>
          <a:p>
            <a:r>
              <a:rPr lang="ru-RU" dirty="0" smtClean="0"/>
              <a:t>2.2.	Оформление </a:t>
            </a:r>
            <a:r>
              <a:rPr lang="ru-RU" dirty="0" err="1" smtClean="0"/>
              <a:t>фактологии</a:t>
            </a:r>
            <a:r>
              <a:rPr lang="ru-RU" dirty="0" smtClean="0"/>
              <a:t>: выбор цитаты., указания расположения в тексте.</a:t>
            </a:r>
          </a:p>
          <a:p>
            <a:r>
              <a:rPr lang="ru-RU" dirty="0" smtClean="0"/>
              <a:t>2.3.	Пересказ.</a:t>
            </a:r>
          </a:p>
          <a:p>
            <a:r>
              <a:rPr lang="ru-RU" dirty="0" smtClean="0"/>
              <a:t>2.4.	Комментарии.</a:t>
            </a:r>
          </a:p>
          <a:p>
            <a:r>
              <a:rPr lang="ru-RU" dirty="0" smtClean="0"/>
              <a:t>2.5.	Собрать Аргументы в один текст.</a:t>
            </a:r>
          </a:p>
          <a:p>
            <a:r>
              <a:rPr lang="ru-RU" dirty="0" smtClean="0"/>
              <a:t>2.6.	Перечитать и откорректировать.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РАБОТА НАД СОЗДАНИЕМ ТЕКСТА СОЧИНЕНИЯ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3.	Связь между аргументами.</a:t>
            </a:r>
          </a:p>
          <a:p>
            <a:r>
              <a:rPr lang="ru-RU" dirty="0" smtClean="0"/>
              <a:t>3.1.	Выбрать тип связки, Обосновать ее выбор.</a:t>
            </a:r>
          </a:p>
          <a:p>
            <a:r>
              <a:rPr lang="ru-RU" dirty="0" smtClean="0"/>
              <a:t>3.2.	Выбрать детали из текста для оформления </a:t>
            </a:r>
            <a:r>
              <a:rPr lang="ru-RU" dirty="0" err="1" smtClean="0"/>
              <a:t>фактологии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3.3.	Сформулировать высказывания.</a:t>
            </a:r>
          </a:p>
          <a:p>
            <a:r>
              <a:rPr lang="ru-RU" dirty="0" smtClean="0"/>
              <a:t>3.4.	Правда, анализировать связь между аргументами и связкой.</a:t>
            </a:r>
          </a:p>
          <a:p>
            <a:r>
              <a:rPr lang="ru-RU" dirty="0" smtClean="0"/>
              <a:t>3.5.	Внести корректировку.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РАБОТА НАД СОЗДАНИЕМ ТЕКСТА СОЧИНЕНИЯ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4.	Своя позиция. </a:t>
            </a:r>
          </a:p>
          <a:p>
            <a:r>
              <a:rPr lang="ru-RU" dirty="0" smtClean="0"/>
              <a:t>4.1.	Создать банк примеров из литературы по разнообразным проблемам.</a:t>
            </a:r>
          </a:p>
          <a:p>
            <a:r>
              <a:rPr lang="ru-RU" dirty="0" smtClean="0"/>
              <a:t>4.2.	Выбор аргумента из банка конкретному тексту.</a:t>
            </a:r>
          </a:p>
          <a:p>
            <a:r>
              <a:rPr lang="ru-RU" dirty="0" smtClean="0"/>
              <a:t>4.3.	Сформулировать собственное высказывание: отношение к позиции автора + пример.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ОТРАБОТКА УМЕНИЯ ПИСАТЬ СОЧИНЕНИЕ ЕГЭ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Самоанализ текста сочинения по критериям.</a:t>
            </a:r>
          </a:p>
          <a:p>
            <a:pPr lvl="0"/>
            <a:r>
              <a:rPr lang="ru-RU" dirty="0" smtClean="0"/>
              <a:t>Анализ чужого текста сочинения по критериям. </a:t>
            </a:r>
          </a:p>
          <a:p>
            <a:pPr lvl="0"/>
            <a:r>
              <a:rPr lang="ru-RU" dirty="0" smtClean="0"/>
              <a:t>Доработка чужого текста сочинения.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ЗНАКОМСТВО СО СТРУКТУРОЙ СОЧИНЕНИЯ ЕГЭ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39"/>
                <a:gridCol w="5505461"/>
              </a:tblGrid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Проблема 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</a:tr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1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</a:tr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2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</a:tr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Связка 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</a:tr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Позиция автора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</a:tr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Моя позиция + пример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</a:tr>
              <a:tr h="679680"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вывод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ФОРМУЛИРОВКА ТРЕБОВАНИЙ К КАЖДОЙ ЧАСТИ СОЧИНЕНИЯ ЕГЭ.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нескольких </a:t>
            </a:r>
            <a:r>
              <a:rPr lang="ru-RU" dirty="0" smtClean="0"/>
              <a:t>вариантов сочинений, </a:t>
            </a:r>
            <a:r>
              <a:rPr lang="ru-RU" dirty="0" smtClean="0"/>
              <a:t>каждой </a:t>
            </a:r>
            <a:r>
              <a:rPr lang="ru-RU" dirty="0" smtClean="0"/>
              <a:t>части сочинения  </a:t>
            </a:r>
            <a:r>
              <a:rPr lang="ru-RU" dirty="0" smtClean="0"/>
              <a:t>ЕГЭ и формулировка требований к </a:t>
            </a:r>
            <a:r>
              <a:rPr lang="ru-RU" dirty="0" smtClean="0"/>
              <a:t>нему в целом.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Вопросы или утверждения со словом проблема.</a:t>
            </a:r>
          </a:p>
          <a:p>
            <a:r>
              <a:rPr lang="ru-RU" dirty="0" smtClean="0"/>
              <a:t>	Одно или 2 предложения.</a:t>
            </a:r>
          </a:p>
          <a:p>
            <a:r>
              <a:rPr lang="ru-RU" dirty="0" smtClean="0"/>
              <a:t>	Словосочетания: </a:t>
            </a:r>
            <a:r>
              <a:rPr lang="ru-RU" dirty="0" smtClean="0"/>
              <a:t>«в </a:t>
            </a:r>
            <a:r>
              <a:rPr lang="ru-RU" dirty="0" smtClean="0"/>
              <a:t>анализируемом тексте», «в предложенном для анализа тексте» и т.п.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Аргументы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Оба примера из текста. </a:t>
            </a:r>
          </a:p>
          <a:p>
            <a:pPr>
              <a:buNone/>
            </a:pPr>
            <a:r>
              <a:rPr lang="ru-RU" dirty="0" smtClean="0"/>
              <a:t>	Ссылка на место расположения аргументов в тексте скобочка открывается (без указания номера предложения)</a:t>
            </a:r>
          </a:p>
          <a:p>
            <a:r>
              <a:rPr lang="ru-RU" dirty="0" smtClean="0"/>
              <a:t>Цитирование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	Краткий пересказ. — рассказ о ситуации. — рассказ о герое— Идеи в текст.</a:t>
            </a:r>
          </a:p>
          <a:p>
            <a:r>
              <a:rPr lang="ru-RU" dirty="0" smtClean="0"/>
              <a:t>	Свои комментарии. К выбранному эпизоду текста. С точки зрения ответа на вопрос для чего? Используется. Данная информация. Что это дает для понимания позиции автора.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Указать вид </a:t>
            </a:r>
            <a:r>
              <a:rPr lang="ru-RU" dirty="0" smtClean="0"/>
              <a:t>связи (</a:t>
            </a:r>
            <a:r>
              <a:rPr lang="ru-RU" i="1" dirty="0" smtClean="0"/>
              <a:t>сравнивает, сопоставляет, противопоставляет, проводит аналогии  между кем-л., чем-л., даёт определение, детализирует, дополняет сказанное, объясняет,  выделяет главное,  указывает на условные, причинно-следственные, уступительные и т.п. отношения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Проанализировать?, указав детали, характерные только для данного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Позиция автора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Ответ </a:t>
            </a:r>
            <a:r>
              <a:rPr lang="ru-RU" dirty="0" smtClean="0"/>
              <a:t>на вопрос— проблему.</a:t>
            </a:r>
          </a:p>
          <a:p>
            <a:r>
              <a:rPr lang="ru-RU" dirty="0" smtClean="0"/>
              <a:t>Словосочетание </a:t>
            </a:r>
            <a:r>
              <a:rPr lang="ru-RU" dirty="0" smtClean="0"/>
              <a:t>«позиция автора такова», «автор считает»  и тому подобное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Моя позиция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Используем словосочетания :  «Я </a:t>
            </a:r>
            <a:r>
              <a:rPr lang="ru-RU" dirty="0" smtClean="0"/>
              <a:t>согласен с позицией </a:t>
            </a:r>
            <a:r>
              <a:rPr lang="ru-RU" dirty="0" smtClean="0"/>
              <a:t>автора»,  « с автором трудно </a:t>
            </a:r>
            <a:r>
              <a:rPr lang="ru-RU" dirty="0" smtClean="0"/>
              <a:t>не </a:t>
            </a:r>
            <a:r>
              <a:rPr lang="ru-RU" dirty="0" smtClean="0"/>
              <a:t>согласиться» </a:t>
            </a:r>
            <a:r>
              <a:rPr lang="ru-RU" dirty="0" smtClean="0"/>
              <a:t>и тому подобное.</a:t>
            </a:r>
          </a:p>
          <a:p>
            <a:r>
              <a:rPr lang="ru-RU" dirty="0" smtClean="0"/>
              <a:t>Пример </a:t>
            </a:r>
            <a:r>
              <a:rPr lang="ru-RU" dirty="0" smtClean="0"/>
              <a:t>из литературы, близкий по </a:t>
            </a:r>
            <a:r>
              <a:rPr lang="ru-RU" dirty="0" smtClean="0"/>
              <a:t>смыслу к тексту варианта ЕГЭ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Философская мысль, отражающая проблему текста.</a:t>
            </a:r>
          </a:p>
          <a:p>
            <a:r>
              <a:rPr lang="ru-RU" dirty="0" smtClean="0"/>
              <a:t> объем вывода :одно- два </a:t>
            </a:r>
            <a:r>
              <a:rPr lang="ru-RU" dirty="0" smtClean="0"/>
              <a:t>предложение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</TotalTime>
  <Words>282</Words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Сочинение ЕГЭ</vt:lpstr>
      <vt:lpstr>ЗНАКОМСТВО СО СТРУКТУРОЙ СОЧИНЕНИЯ ЕГЭ. </vt:lpstr>
      <vt:lpstr>ФОРМУЛИРОВКА ТРЕБОВАНИЙ К КАЖДОЙ ЧАСТИ СОЧИНЕНИЯ ЕГЭ. </vt:lpstr>
      <vt:lpstr>Проблема </vt:lpstr>
      <vt:lpstr>Аргументы </vt:lpstr>
      <vt:lpstr>Связка </vt:lpstr>
      <vt:lpstr>Позиция автора</vt:lpstr>
      <vt:lpstr>Моя позиция</vt:lpstr>
      <vt:lpstr>Вывод </vt:lpstr>
      <vt:lpstr>АНАЛИЗ ТЕКСТОВ ДЛЯ ПОДГОТОВКИ К НАПИСАНИЮ СОЧИНЕНИЯ ЕГЭ. </vt:lpstr>
      <vt:lpstr>Работа над созданием текста сочинения ЕГЭ </vt:lpstr>
      <vt:lpstr>РАБОТА НАД СОЗДАНИЕМ ТЕКСТА СОЧИНЕНИЯ ЕГЭ</vt:lpstr>
      <vt:lpstr>РАБОТА НАД СОЗДАНИЕМ ТЕКСТА СОЧИНЕНИЯ ЕГЭ</vt:lpstr>
      <vt:lpstr>РАБОТА НАД СОЗДАНИЕМ ТЕКСТА СОЧИНЕНИЯ ЕГЭ</vt:lpstr>
      <vt:lpstr>ОТРАБОТКА УМЕНИЯ ПИСАТЬ СОЧИНЕНИЕ ЕГЭ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 ЕГЭ</dc:title>
  <dc:creator>учитель</dc:creator>
  <cp:lastModifiedBy>учитель</cp:lastModifiedBy>
  <cp:revision>22</cp:revision>
  <dcterms:created xsi:type="dcterms:W3CDTF">2024-01-24T03:38:02Z</dcterms:created>
  <dcterms:modified xsi:type="dcterms:W3CDTF">2024-01-24T04:14:27Z</dcterms:modified>
</cp:coreProperties>
</file>