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319F-0BEC-4A87-8557-5AD04DED69DE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C9B5-04C3-4609-B133-DDF9260D7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7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89240"/>
            <a:ext cx="5413809" cy="11701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 инструктор </a:t>
            </a:r>
            <a:r>
              <a:rPr lang="ru-RU" dirty="0" smtClean="0"/>
              <a:t>по физической культуре</a:t>
            </a:r>
            <a:endParaRPr lang="ru-RU" dirty="0" smtClean="0"/>
          </a:p>
          <a:p>
            <a:r>
              <a:rPr lang="ru-RU" dirty="0" smtClean="0"/>
              <a:t>Акшонова Галина Вадимовна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420888"/>
            <a:ext cx="8064896" cy="2160240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>Спортивный праздник 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«</a:t>
            </a:r>
            <a:r>
              <a:rPr lang="ru-RU" sz="3200" dirty="0">
                <a:effectLst/>
              </a:rPr>
              <a:t>ГТО – путь к здоровью и успеху</a:t>
            </a:r>
            <a:r>
              <a:rPr lang="ru-RU" sz="3200" dirty="0" smtClean="0">
                <a:effectLst/>
              </a:rPr>
              <a:t>»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МБДОУ </a:t>
            </a:r>
            <a:r>
              <a:rPr lang="ru-RU" sz="3200" dirty="0">
                <a:effectLst/>
              </a:rPr>
              <a:t>№71 «Сибирская сказка», ЗАТО г.Железногорск, май </a:t>
            </a:r>
            <a:r>
              <a:rPr lang="ru-RU" sz="3200" dirty="0" smtClean="0">
                <a:effectLst/>
              </a:rPr>
              <a:t>2023г.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1026" name="Picture 2" descr="https://detsad66.kuz-edu.ru/files/detsad66/gto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62" b="95117" l="18620" r="81808">
                        <a14:foregroundMark x1="21188" y1="38192" x2="21188" y2="38192"/>
                        <a14:foregroundMark x1="23328" y1="36589" x2="23328" y2="36589"/>
                        <a14:foregroundMark x1="21776" y1="41327" x2="21776" y2="41327"/>
                        <a14:foregroundMark x1="25629" y1="28134" x2="25629" y2="28134"/>
                        <a14:foregroundMark x1="47352" y1="17857" x2="47352" y2="17857"/>
                        <a14:foregroundMark x1="52167" y1="14942" x2="52167" y2="14942"/>
                        <a14:foregroundMark x1="58159" y1="13411" x2="58159" y2="13411"/>
                        <a14:foregroundMark x1="50241" y1="7580" x2="50241" y2="7580"/>
                        <a14:foregroundMark x1="69021" y1="22085" x2="69021" y2="22085"/>
                        <a14:foregroundMark x1="72499" y1="28936" x2="72499" y2="28936"/>
                        <a14:foregroundMark x1="77903" y1="36880" x2="77903" y2="36880"/>
                        <a14:foregroundMark x1="76190" y1="50292" x2="76190" y2="50292"/>
                        <a14:foregroundMark x1="78866" y1="39213" x2="78866" y2="39213"/>
                        <a14:foregroundMark x1="67844" y1="80102" x2="67844" y2="80102"/>
                        <a14:foregroundMark x1="59711" y1="88776" x2="59711" y2="88776"/>
                        <a14:foregroundMark x1="46335" y1="93003" x2="46335" y2="93003"/>
                        <a14:foregroundMark x1="18673" y1="36880" x2="18673" y2="36880"/>
                        <a14:foregroundMark x1="78705" y1="58455" x2="78705" y2="58455"/>
                        <a14:foregroundMark x1="79668" y1="59767" x2="79668" y2="59767"/>
                        <a14:foregroundMark x1="29320" y1="49927" x2="29320" y2="49927"/>
                        <a14:foregroundMark x1="27341" y1="51020" x2="27341" y2="51020"/>
                        <a14:foregroundMark x1="73997" y1="50219" x2="73997" y2="50219"/>
                        <a14:foregroundMark x1="67041" y1="51020" x2="67041" y2="51020"/>
                        <a14:foregroundMark x1="70144" y1="50729" x2="70144" y2="5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2510" r="17418" b="3074"/>
          <a:stretch/>
        </p:blipFill>
        <p:spPr bwMode="auto">
          <a:xfrm>
            <a:off x="5940152" y="-27384"/>
            <a:ext cx="2915816" cy="30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80" y="116632"/>
            <a:ext cx="8532440" cy="1143000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</a:rPr>
              <a:t>Начинаем испытания (тесты ГТО)!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953" y="6237312"/>
            <a:ext cx="8725301" cy="50405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А теперь челночный бег (3х10м) – начинается забег!</a:t>
            </a:r>
            <a:endParaRPr lang="ru-RU" dirty="0"/>
          </a:p>
        </p:txBody>
      </p:sp>
      <p:pic>
        <p:nvPicPr>
          <p:cNvPr id="9219" name="Picture 3" descr="C:\Users\Вадим\Desktop\ФОТО Презентация\b3c3adac-8a4c-4d24-971d-c00b59a6f4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23094" r="9192"/>
          <a:stretch/>
        </p:blipFill>
        <p:spPr bwMode="auto">
          <a:xfrm>
            <a:off x="4596370" y="1103586"/>
            <a:ext cx="4366901" cy="341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Вадим\Desktop\ФОТО Презентация\477111c8-6357-4fb1-93e7-a2d8b642bd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23630" b="10115"/>
          <a:stretch/>
        </p:blipFill>
        <p:spPr bwMode="auto">
          <a:xfrm>
            <a:off x="107504" y="3199797"/>
            <a:ext cx="5440998" cy="303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748" y="5805264"/>
            <a:ext cx="9108504" cy="7920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Наклоняемся пониже – руки ниже, ниже, ниже!</a:t>
            </a:r>
          </a:p>
          <a:p>
            <a:pPr marL="45720" indent="0" algn="ctr">
              <a:buNone/>
            </a:pPr>
            <a:r>
              <a:rPr lang="ru-RU" sz="2000" dirty="0" smtClean="0"/>
              <a:t>Гибкость все мы развиваем и осанку укрепляем!</a:t>
            </a:r>
            <a:endParaRPr lang="ru-RU" sz="2000" dirty="0"/>
          </a:p>
        </p:txBody>
      </p:sp>
      <p:pic>
        <p:nvPicPr>
          <p:cNvPr id="10242" name="Picture 2" descr="C:\Users\Вадим\Desktop\ФОТО Презентация\3d945f1b-6409-45e9-b80a-6ad35c4f11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4"/>
          <a:stretch/>
        </p:blipFill>
        <p:spPr bwMode="auto">
          <a:xfrm>
            <a:off x="107504" y="188640"/>
            <a:ext cx="4248472" cy="408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адим\Desktop\ФОТО Презентация\7d79b8ca-0522-48c2-a8bd-4e35a7b294e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9"/>
          <a:stretch/>
        </p:blipFill>
        <p:spPr bwMode="auto">
          <a:xfrm>
            <a:off x="4499992" y="836712"/>
            <a:ext cx="452247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Будем прыгать мы легко – будем прыгать далеко!</a:t>
            </a:r>
            <a:endParaRPr lang="ru-RU" dirty="0"/>
          </a:p>
        </p:txBody>
      </p:sp>
      <p:pic>
        <p:nvPicPr>
          <p:cNvPr id="11266" name="Picture 2" descr="C:\Users\Вадим\Desktop\ФОТО Презентация\1b07e0f1-b411-45a7-8194-6d1cafd12e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1380" r="10482"/>
          <a:stretch/>
        </p:blipFill>
        <p:spPr bwMode="auto">
          <a:xfrm>
            <a:off x="179512" y="332656"/>
            <a:ext cx="4832111" cy="382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адим\Desktop\ФОТО Презентация\1107ed94-ccd7-44bd-b3d8-95c2681d0b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4" b="10377"/>
          <a:stretch/>
        </p:blipFill>
        <p:spPr bwMode="auto">
          <a:xfrm>
            <a:off x="4788024" y="1227505"/>
            <a:ext cx="4171964" cy="507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192688"/>
            <a:ext cx="9144000" cy="54868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Чтобы ловким себя показать, нужно метко мяч метать!</a:t>
            </a:r>
            <a:endParaRPr lang="ru-RU" dirty="0"/>
          </a:p>
        </p:txBody>
      </p:sp>
      <p:pic>
        <p:nvPicPr>
          <p:cNvPr id="12290" name="Picture 2" descr="C:\Users\Вадим\Desktop\ФОТО Презентация\3d456c9c-e3dc-40cc-86d6-eacc21f692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15044" r="14251" b="11632"/>
          <a:stretch/>
        </p:blipFill>
        <p:spPr bwMode="auto">
          <a:xfrm>
            <a:off x="107504" y="116632"/>
            <a:ext cx="4032448" cy="299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адим\Desktop\ФОТО Презентация\8fe5c79e-bcce-4036-8030-5e163a26cb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24696" b="28680"/>
          <a:stretch/>
        </p:blipFill>
        <p:spPr bwMode="auto">
          <a:xfrm>
            <a:off x="2771800" y="2420888"/>
            <a:ext cx="3600400" cy="369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адим\Desktop\ФОТО Презентация\aedfc9ba-f1ec-45d2-be5c-b4e035019c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26475" r="15591" b="7834"/>
          <a:stretch/>
        </p:blipFill>
        <p:spPr bwMode="auto">
          <a:xfrm>
            <a:off x="5868144" y="123818"/>
            <a:ext cx="3104502" cy="360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344763"/>
            <a:ext cx="9144000" cy="468613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Будем руки укреплять, чтобы самым сильным стать!</a:t>
            </a:r>
            <a:endParaRPr lang="ru-RU" dirty="0"/>
          </a:p>
        </p:txBody>
      </p:sp>
      <p:pic>
        <p:nvPicPr>
          <p:cNvPr id="13315" name="Picture 3" descr="C:\Users\Вадим\Desktop\ФОТО Презентация\255f62a6-4afd-497d-aa79-b1a7e453ee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16313" r="27285" b="12691"/>
          <a:stretch/>
        </p:blipFill>
        <p:spPr bwMode="auto">
          <a:xfrm>
            <a:off x="4103440" y="1988840"/>
            <a:ext cx="5040560" cy="436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Вадим\Desktop\ФОТО Презентация\46c54c6c-6f86-4dc1-9e49-bd2eeeffab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20245" r="3846"/>
          <a:stretch/>
        </p:blipFill>
        <p:spPr bwMode="auto">
          <a:xfrm>
            <a:off x="107504" y="116632"/>
            <a:ext cx="5093294" cy="344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4"/>
            <a:ext cx="9144000" cy="1340768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</a:rPr>
              <a:t>Подведение итогов и награждение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552" y="6010362"/>
            <a:ext cx="9169104" cy="94703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Соревновались вы отлично! Все ребята молодцы!</a:t>
            </a:r>
          </a:p>
          <a:p>
            <a:pPr marL="45720" indent="0" algn="ctr">
              <a:buNone/>
            </a:pPr>
            <a:r>
              <a:rPr lang="ru-RU" sz="2000" dirty="0" smtClean="0"/>
              <a:t>Будем вас всех поздравлять и награды вам вручать!</a:t>
            </a:r>
          </a:p>
        </p:txBody>
      </p:sp>
      <p:pic>
        <p:nvPicPr>
          <p:cNvPr id="14338" name="Picture 2" descr="C:\Users\Вадим\Desktop\ФОТО Презентация\8c5dc701-33ba-4d88-8f27-112943dc6d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13769"/>
          <a:stretch/>
        </p:blipFill>
        <p:spPr bwMode="auto">
          <a:xfrm>
            <a:off x="127412" y="679003"/>
            <a:ext cx="4465561" cy="404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Вадим\Desktop\ФОТО Презентация\56f67291-78e1-49b1-9fe7-e5fcbde3df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 bwMode="auto">
          <a:xfrm>
            <a:off x="4427984" y="1916832"/>
            <a:ext cx="45123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4348" y="5805264"/>
            <a:ext cx="9172696" cy="1052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ГТО – одна страна, единая команда!</a:t>
            </a:r>
            <a:endParaRPr lang="ru-RU" sz="2400" dirty="0"/>
          </a:p>
        </p:txBody>
      </p:sp>
      <p:pic>
        <p:nvPicPr>
          <p:cNvPr id="15362" name="Picture 2" descr="C:\Users\Вадим\Desktop\ФОТО Презентация\516bb9df-d71b-4905-b2e3-1fb5a6e9a6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2"/>
          <a:stretch/>
        </p:blipFill>
        <p:spPr bwMode="auto">
          <a:xfrm>
            <a:off x="251519" y="404664"/>
            <a:ext cx="865586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адим\Desktop\ФОТО Презентация\ba60f151-b9d2-4802-a6b3-bb5dcba9e8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/>
          <a:stretch/>
        </p:blipFill>
        <p:spPr bwMode="auto">
          <a:xfrm>
            <a:off x="179512" y="404664"/>
            <a:ext cx="8712968" cy="513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-14348" y="5949280"/>
            <a:ext cx="9172696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Занимайтесь спортом, будете здоровы!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33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npromit.tver.ru/upload/resize_cache/iblock/bae/1800_1600_0/6ed52ee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89965" l="4667" r="95889">
                        <a14:foregroundMark x1="46111" y1="52625" x2="46111" y2="52625"/>
                        <a14:foregroundMark x1="44278" y1="39790" x2="59056" y2="52159"/>
                        <a14:foregroundMark x1="49556" y1="75613" x2="49556" y2="75613"/>
                        <a14:foregroundMark x1="51556" y1="75263" x2="51556" y2="75263"/>
                        <a14:foregroundMark x1="51444" y1="58576" x2="51444" y2="58576"/>
                        <a14:foregroundMark x1="38944" y1="45741" x2="38944" y2="45741"/>
                        <a14:foregroundMark x1="10667" y1="37806" x2="26000" y2="72229"/>
                        <a14:foregroundMark x1="19611" y1="27771" x2="12722" y2="71762"/>
                        <a14:foregroundMark x1="25778" y1="34772" x2="29889" y2="50758"/>
                        <a14:foregroundMark x1="28500" y1="56243" x2="28500" y2="56243"/>
                        <a14:foregroundMark x1="22611" y1="50292" x2="28389" y2="65344"/>
                        <a14:foregroundMark x1="31000" y1="47141" x2="30889" y2="55543"/>
                        <a14:foregroundMark x1="20889" y1="31855" x2="25333" y2="33489"/>
                        <a14:foregroundMark x1="15778" y1="30455" x2="12111" y2="42357"/>
                        <a14:foregroundMark x1="10056" y1="42590" x2="12000" y2="55776"/>
                        <a14:foregroundMark x1="8722" y1="49475" x2="10444" y2="61027"/>
                        <a14:foregroundMark x1="17833" y1="66744" x2="21556" y2="71529"/>
                        <a14:foregroundMark x1="21333" y1="74562" x2="21333" y2="74562"/>
                        <a14:foregroundMark x1="23278" y1="74329" x2="18056" y2="74096"/>
                        <a14:foregroundMark x1="24500" y1="28471" x2="28944" y2="36873"/>
                        <a14:foregroundMark x1="8722" y1="45741" x2="8722" y2="45741"/>
                        <a14:foregroundMark x1="30222" y1="35473" x2="30222" y2="35473"/>
                        <a14:foregroundMark x1="27500" y1="69078" x2="27500" y2="69078"/>
                        <a14:foregroundMark x1="29389" y1="65111" x2="29389" y2="65111"/>
                        <a14:foregroundMark x1="43722" y1="66744" x2="43722" y2="66744"/>
                        <a14:foregroundMark x1="39778" y1="57643" x2="50556" y2="64994"/>
                        <a14:foregroundMark x1="56667" y1="59043" x2="50667" y2="72229"/>
                        <a14:foregroundMark x1="53833" y1="73862" x2="43278" y2="71995"/>
                        <a14:foregroundMark x1="56444" y1="30688" x2="58389" y2="35006"/>
                        <a14:foregroundMark x1="38056" y1="45041" x2="38056" y2="45041"/>
                        <a14:foregroundMark x1="59333" y1="37106" x2="59333" y2="37106"/>
                        <a14:foregroundMark x1="42389" y1="53792" x2="41667" y2="58576"/>
                        <a14:foregroundMark x1="48833" y1="66511" x2="48833" y2="66511"/>
                        <a14:foregroundMark x1="46444" y1="50058" x2="46444" y2="50058"/>
                        <a14:foregroundMark x1="71222" y1="53559" x2="71333" y2="59860"/>
                        <a14:foregroundMark x1="89444" y1="54026" x2="87944" y2="5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80" y="1628800"/>
            <a:ext cx="92257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640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Выполняйте нормативы ГТО!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2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84" y="269776"/>
            <a:ext cx="5688632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Цели и задачи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352928" cy="5112568"/>
          </a:xfrm>
        </p:spPr>
        <p:txBody>
          <a:bodyPr/>
          <a:lstStyle/>
          <a:p>
            <a:r>
              <a:rPr lang="ru-RU" dirty="0" smtClean="0"/>
              <a:t>ЦЕЛЬ: Популяризация комплекса ГТО среди воспитанников подготовительных групп детского сада.</a:t>
            </a:r>
          </a:p>
          <a:p>
            <a:endParaRPr lang="ru-RU" dirty="0"/>
          </a:p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понятия о комплексе ГТО;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Пропаганда здорового образа жизни;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Воспитание чувства патриотизма;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физических качеств (выносливость, быстрота, меткость, гибкость, сила);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Приобщение детей к занятиям физической культурой и спортом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1143000"/>
          </a:xfrm>
        </p:spPr>
        <p:txBody>
          <a:bodyPr/>
          <a:lstStyle/>
          <a:p>
            <a:pPr algn="ctr"/>
            <a:r>
              <a:rPr lang="ru-RU" sz="4000" dirty="0" smtClean="0">
                <a:effectLst/>
              </a:rPr>
              <a:t>Участники спортивного праздника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373216"/>
            <a:ext cx="8144067" cy="14401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Воспитанники подготовительной группы №105.</a:t>
            </a:r>
          </a:p>
          <a:p>
            <a:r>
              <a:rPr lang="ru-RU" sz="1800" dirty="0"/>
              <a:t>Инструктор </a:t>
            </a:r>
            <a:r>
              <a:rPr lang="ru-RU" sz="1800" dirty="0" smtClean="0"/>
              <a:t>по физической культуре</a:t>
            </a:r>
            <a:endParaRPr lang="ru-RU" sz="1800" dirty="0" smtClean="0"/>
          </a:p>
          <a:p>
            <a:r>
              <a:rPr lang="ru-RU" sz="1800" dirty="0"/>
              <a:t>Представители Центра тестирования ВФСК «Готов к труду и обороне» ЗАТО г. Железногорск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 descr="C:\Users\Вадим\Desktop\ФОТО Презентация\48e4ad4a-194e-479a-83fa-fa555d996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83" y="1412776"/>
            <a:ext cx="7112835" cy="400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517232"/>
            <a:ext cx="8994874" cy="134076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Воспитанники подготовительной группы №103.</a:t>
            </a:r>
          </a:p>
          <a:p>
            <a:r>
              <a:rPr lang="ru-RU" sz="1800" dirty="0" smtClean="0"/>
              <a:t>Представители Центра тестирования ВФСК «Готов к труду и обороне» ЗАТО г. Железногорск</a:t>
            </a:r>
          </a:p>
          <a:p>
            <a:r>
              <a:rPr lang="ru-RU" sz="1800" dirty="0" smtClean="0"/>
              <a:t>Воспитатели групп</a:t>
            </a:r>
            <a:endParaRPr lang="ru-RU" sz="1800" dirty="0"/>
          </a:p>
        </p:txBody>
      </p:sp>
      <p:pic>
        <p:nvPicPr>
          <p:cNvPr id="3074" name="Picture 2" descr="C:\Users\Вадим\Desktop\ФОТО Презентация\ba60f151-b9d2-4802-a6b3-bb5dcba9e8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" y="44624"/>
            <a:ext cx="7224803" cy="541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743" y="188640"/>
            <a:ext cx="5596515" cy="1143000"/>
          </a:xfrm>
        </p:spPr>
        <p:txBody>
          <a:bodyPr/>
          <a:lstStyle/>
          <a:p>
            <a:r>
              <a:rPr lang="ru-RU" sz="4400" dirty="0" smtClean="0">
                <a:effectLst/>
              </a:rPr>
              <a:t>Актуальность</a:t>
            </a:r>
            <a:endParaRPr lang="ru-RU" sz="4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Возрождение комплекса ГТО в образовательных </a:t>
            </a:r>
            <a:r>
              <a:rPr lang="ru-RU" dirty="0" smtClean="0"/>
              <a:t>организациях, по нашему мнению, является важным и принципиальным решением. </a:t>
            </a:r>
          </a:p>
          <a:p>
            <a:r>
              <a:rPr lang="ru-RU" dirty="0" smtClean="0"/>
              <a:t>С раннего возраста педагоги закладывают фундамент здорового образа жизни воспитанников дошкольных учреждений для </a:t>
            </a:r>
            <a:r>
              <a:rPr lang="ru-RU" dirty="0"/>
              <a:t>будущих </a:t>
            </a:r>
            <a:r>
              <a:rPr lang="ru-RU" dirty="0" smtClean="0"/>
              <a:t>достижений. </a:t>
            </a:r>
          </a:p>
          <a:p>
            <a:r>
              <a:rPr lang="ru-RU" dirty="0" smtClean="0"/>
              <a:t>Будучи </a:t>
            </a:r>
            <a:r>
              <a:rPr lang="ru-RU" dirty="0"/>
              <a:t>уникальной программой физкультурной подготовки, комплекс ГТО должен стать основополагающим в единой системе патриотического воспитания подрастающего поколения.</a:t>
            </a:r>
          </a:p>
        </p:txBody>
      </p:sp>
      <p:pic>
        <p:nvPicPr>
          <p:cNvPr id="4098" name="Picture 2" descr="C:\Users\Вадим\Desktop\ФОТО Презентация\62bad29e-fd3a-472d-bbbd-2ac1f21c59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15467" r="8041" b="8222"/>
          <a:stretch/>
        </p:blipFill>
        <p:spPr bwMode="auto">
          <a:xfrm>
            <a:off x="251519" y="3762770"/>
            <a:ext cx="4248473" cy="284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дим\Desktop\ФОТО Презентация\5102ba8d-a677-43d6-a5b6-fbeae8efdc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r="11711"/>
          <a:stretch/>
        </p:blipFill>
        <p:spPr bwMode="auto">
          <a:xfrm>
            <a:off x="4932040" y="3722421"/>
            <a:ext cx="3888432" cy="291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6336704" cy="1143000"/>
          </a:xfrm>
        </p:spPr>
        <p:txBody>
          <a:bodyPr/>
          <a:lstStyle/>
          <a:p>
            <a:pPr algn="l"/>
            <a:r>
              <a:rPr lang="ru-RU" dirty="0" smtClean="0">
                <a:effectLst/>
              </a:rPr>
              <a:t>Что такое ГТО?</a:t>
            </a:r>
            <a:endParaRPr lang="ru-RU" dirty="0">
              <a:effectLst/>
            </a:endParaRPr>
          </a:p>
        </p:txBody>
      </p:sp>
      <p:pic>
        <p:nvPicPr>
          <p:cNvPr id="5122" name="Picture 2" descr="http://images.myshared.ru/92/1391603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/>
        </p:blipFill>
        <p:spPr bwMode="auto">
          <a:xfrm>
            <a:off x="1475656" y="780241"/>
            <a:ext cx="6192688" cy="45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251520" y="5301208"/>
            <a:ext cx="8568952" cy="14401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 smtClean="0"/>
              <a:t>Комплекс ГТО, друзья,</a:t>
            </a:r>
          </a:p>
          <a:p>
            <a:pPr marL="45720" indent="0" algn="ctr">
              <a:buNone/>
            </a:pPr>
            <a:r>
              <a:rPr lang="ru-RU" sz="1800" dirty="0" smtClean="0"/>
              <a:t>Без него никак нельзя</a:t>
            </a:r>
          </a:p>
          <a:p>
            <a:pPr marL="45720" indent="0" algn="ctr">
              <a:buNone/>
            </a:pPr>
            <a:r>
              <a:rPr lang="ru-RU" sz="1800" dirty="0" smtClean="0"/>
              <a:t>Учит Родину любить</a:t>
            </a:r>
          </a:p>
          <a:p>
            <a:pPr marL="45720" indent="0" algn="ctr">
              <a:buNone/>
            </a:pPr>
            <a:r>
              <a:rPr lang="ru-RU" sz="1800" dirty="0" smtClean="0"/>
              <a:t>Сильным, ловким, крепким быть!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130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Программа праздника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016" y="5949280"/>
            <a:ext cx="8856984" cy="72008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Начинаем с разминки – расправляем дружно спинки!</a:t>
            </a:r>
            <a:endParaRPr lang="ru-RU" dirty="0"/>
          </a:p>
        </p:txBody>
      </p:sp>
      <p:pic>
        <p:nvPicPr>
          <p:cNvPr id="6146" name="Picture 2" descr="C:\Users\Вадим\Desktop\ФОТО Презентация\4c518e1f-0527-49df-a83e-281c0292a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6" y="1052736"/>
            <a:ext cx="844893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адим\Desktop\ФОТО Презентация\4afe7c81-002a-440f-9551-fab47e7424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0496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43508" y="5949280"/>
            <a:ext cx="8856984" cy="72008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Продолжаем разминаться, будем очень все стараться!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8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508" y="5985284"/>
            <a:ext cx="8132948" cy="70241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Мы готовы – становись! </a:t>
            </a:r>
            <a:endParaRPr lang="ru-RU" dirty="0"/>
          </a:p>
        </p:txBody>
      </p:sp>
      <p:pic>
        <p:nvPicPr>
          <p:cNvPr id="7170" name="Picture 2" descr="C:\Users\Вадим\Desktop\ФОТО Презентация\0cdc5d06-84de-4be9-8e26-89089623b4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572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317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Palatino Linotype</vt:lpstr>
      <vt:lpstr>Воздушный поток</vt:lpstr>
      <vt:lpstr>Спортивный праздник  «ГТО – путь к здоровью и успеху»  МБДОУ №71 «Сибирская сказка», ЗАТО г.Железногорск, май 2023г. </vt:lpstr>
      <vt:lpstr>Цели и задачи</vt:lpstr>
      <vt:lpstr>Участники спортивного праздника</vt:lpstr>
      <vt:lpstr>Презентация PowerPoint</vt:lpstr>
      <vt:lpstr>Актуальность</vt:lpstr>
      <vt:lpstr>Что такое ГТО?</vt:lpstr>
      <vt:lpstr>Программа праздника</vt:lpstr>
      <vt:lpstr>Презентация PowerPoint</vt:lpstr>
      <vt:lpstr>Презентация PowerPoint</vt:lpstr>
      <vt:lpstr>Начинаем испытания (тесты ГТО)!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и награждение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 «ГТО – путь к здоровью и успеху»</dc:title>
  <dc:creator>Вадим</dc:creator>
  <cp:lastModifiedBy>RePack by Diakov</cp:lastModifiedBy>
  <cp:revision>36</cp:revision>
  <dcterms:created xsi:type="dcterms:W3CDTF">2021-05-15T06:37:00Z</dcterms:created>
  <dcterms:modified xsi:type="dcterms:W3CDTF">2024-01-30T05:08:10Z</dcterms:modified>
</cp:coreProperties>
</file>