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2" r:id="rId4"/>
    <p:sldId id="259" r:id="rId5"/>
    <p:sldId id="260" r:id="rId6"/>
    <p:sldId id="261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73" autoAdjust="0"/>
  </p:normalViewPr>
  <p:slideViewPr>
    <p:cSldViewPr>
      <p:cViewPr varScale="1">
        <p:scale>
          <a:sx n="68" d="100"/>
          <a:sy n="68" d="100"/>
        </p:scale>
        <p:origin x="-57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47664" y="908720"/>
            <a:ext cx="72008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 smtClean="0"/>
              <a:t>Остров здоровья</a:t>
            </a:r>
            <a:endParaRPr lang="ru-RU" sz="4400" b="1" i="1" dirty="0"/>
          </a:p>
          <a:p>
            <a:pPr algn="ctr"/>
            <a:endParaRPr lang="ru-RU" sz="4000" b="1" i="1" dirty="0" smtClean="0"/>
          </a:p>
          <a:p>
            <a:pPr algn="ctr"/>
            <a:endParaRPr lang="ru-RU" sz="4000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2395886" y="1878764"/>
            <a:ext cx="4746812" cy="1538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b="1" dirty="0" smtClean="0"/>
              <a:t>Станция </a:t>
            </a:r>
            <a:endParaRPr lang="ru-RU" sz="4000" b="1" dirty="0" smtClean="0"/>
          </a:p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«</a:t>
            </a:r>
            <a:r>
              <a:rPr lang="ru-RU" sz="5400" b="1" i="1" dirty="0" err="1" smtClean="0">
                <a:solidFill>
                  <a:srgbClr val="FF0000"/>
                </a:solidFill>
              </a:rPr>
              <a:t>Витаминка</a:t>
            </a:r>
            <a:r>
              <a:rPr lang="ru-RU" sz="5400" b="1" i="1" dirty="0" smtClean="0">
                <a:solidFill>
                  <a:srgbClr val="FF0000"/>
                </a:solidFill>
              </a:rPr>
              <a:t>»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28997" y="6237312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2023 г</a:t>
            </a:r>
            <a:endParaRPr lang="ru-RU" dirty="0"/>
          </a:p>
        </p:txBody>
      </p:sp>
      <p:pic>
        <p:nvPicPr>
          <p:cNvPr id="1026" name="Picture 2" descr="C:\Users\Учитель\Desktop\images (1)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89" r="3417"/>
          <a:stretch/>
        </p:blipFill>
        <p:spPr bwMode="auto">
          <a:xfrm rot="20626639">
            <a:off x="450506" y="568486"/>
            <a:ext cx="2151846" cy="208874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027" name="Picture 3" descr="C:\Users\Учитель\Desktop\Без названия (4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1" y="4041397"/>
            <a:ext cx="2728203" cy="193935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028" name="Picture 4" descr="C:\Users\Учитель\Desktop\Без названия (3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677" y="3815755"/>
            <a:ext cx="3385684" cy="2122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876256" y="5301208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Воспитатель:</a:t>
            </a:r>
          </a:p>
          <a:p>
            <a:r>
              <a:rPr lang="ru-RU" dirty="0" smtClean="0"/>
              <a:t> Булавина М.Н.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039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393625"/>
            <a:ext cx="83529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Человеку нужно есть,</a:t>
            </a:r>
          </a:p>
          <a:p>
            <a:r>
              <a:rPr lang="ru-RU" sz="2400" dirty="0" smtClean="0"/>
              <a:t>Чтобы встать и чтобы сесть,</a:t>
            </a:r>
          </a:p>
          <a:p>
            <a:r>
              <a:rPr lang="ru-RU" sz="2400" dirty="0"/>
              <a:t>Ч</a:t>
            </a:r>
            <a:r>
              <a:rPr lang="ru-RU" sz="2400" dirty="0" smtClean="0"/>
              <a:t>тобы прыгать кувыркаться,</a:t>
            </a:r>
          </a:p>
          <a:p>
            <a:r>
              <a:rPr lang="ru-RU" sz="2400" dirty="0" smtClean="0"/>
              <a:t>Песни петь, дружить ,смеяться</a:t>
            </a:r>
          </a:p>
          <a:p>
            <a:r>
              <a:rPr lang="ru-RU" sz="2400" dirty="0" smtClean="0"/>
              <a:t>Чтоб расти и развиваться,</a:t>
            </a:r>
          </a:p>
          <a:p>
            <a:r>
              <a:rPr lang="ru-RU" sz="2400" dirty="0" smtClean="0"/>
              <a:t>И при этом не болеть,</a:t>
            </a:r>
          </a:p>
          <a:p>
            <a:r>
              <a:rPr lang="ru-RU" sz="2400" dirty="0" smtClean="0"/>
              <a:t>Нужно правильно питаться</a:t>
            </a:r>
          </a:p>
          <a:p>
            <a:r>
              <a:rPr lang="ru-RU" sz="2400" dirty="0" smtClean="0"/>
              <a:t>С самых юных лет уметь.</a:t>
            </a:r>
            <a:endParaRPr lang="ru-RU" sz="2400" dirty="0"/>
          </a:p>
        </p:txBody>
      </p:sp>
      <p:pic>
        <p:nvPicPr>
          <p:cNvPr id="2050" name="Picture 2" descr="C:\Users\Учитель\Desktop\фрукты\Без названия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645024"/>
            <a:ext cx="3744416" cy="2793909"/>
          </a:xfrm>
          <a:prstGeom prst="rect">
            <a:avLst/>
          </a:prstGeom>
          <a:ln>
            <a:solidFill>
              <a:srgbClr val="0070C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Учитель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7" y="648146"/>
            <a:ext cx="3816424" cy="2539657"/>
          </a:xfrm>
          <a:prstGeom prst="rect">
            <a:avLst/>
          </a:prstGeom>
          <a:ln>
            <a:solidFill>
              <a:srgbClr val="0070C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444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052736"/>
            <a:ext cx="31683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Вильнет хвостом туда-сюда-</a:t>
            </a:r>
          </a:p>
          <a:p>
            <a:r>
              <a:rPr lang="ru-RU" sz="2000" dirty="0"/>
              <a:t>И нет ее и нет следа.</a:t>
            </a:r>
          </a:p>
          <a:p>
            <a:endParaRPr lang="ru-RU" sz="2000" dirty="0"/>
          </a:p>
          <a:p>
            <a:r>
              <a:rPr lang="ru-RU" sz="2000" dirty="0"/>
              <a:t>Может и разбиться,                                               </a:t>
            </a:r>
          </a:p>
          <a:p>
            <a:r>
              <a:rPr lang="ru-RU" sz="2000" dirty="0"/>
              <a:t>Может и сварить,</a:t>
            </a:r>
          </a:p>
          <a:p>
            <a:r>
              <a:rPr lang="ru-RU" sz="2000" dirty="0"/>
              <a:t>Если хочешь в птицу</a:t>
            </a:r>
          </a:p>
          <a:p>
            <a:r>
              <a:rPr lang="ru-RU" sz="2000" dirty="0"/>
              <a:t>Может  превратиться</a:t>
            </a:r>
            <a:r>
              <a:rPr lang="ru-RU" sz="2000" dirty="0" smtClean="0"/>
              <a:t>.</a:t>
            </a:r>
          </a:p>
          <a:p>
            <a:endParaRPr lang="ru-RU" sz="2000" dirty="0"/>
          </a:p>
          <a:p>
            <a:r>
              <a:rPr lang="ru-RU" sz="2000" dirty="0"/>
              <a:t>Я вырос на грядке,</a:t>
            </a:r>
          </a:p>
          <a:p>
            <a:r>
              <a:rPr lang="ru-RU" sz="2000" dirty="0"/>
              <a:t>Характер мой гадкий:</a:t>
            </a:r>
          </a:p>
          <a:p>
            <a:r>
              <a:rPr lang="ru-RU" sz="2000" dirty="0"/>
              <a:t>Куда не приду,</a:t>
            </a:r>
          </a:p>
          <a:p>
            <a:r>
              <a:rPr lang="ru-RU" sz="2000" dirty="0"/>
              <a:t>Всех до слез доведу.</a:t>
            </a:r>
          </a:p>
          <a:p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4716017" y="541983"/>
            <a:ext cx="4032448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Я не сливки, не сырок,</a:t>
            </a:r>
          </a:p>
          <a:p>
            <a:r>
              <a:rPr lang="ru-RU" sz="2000" dirty="0"/>
              <a:t>Белый вкусный ….</a:t>
            </a:r>
          </a:p>
          <a:p>
            <a:endParaRPr lang="ru-RU" sz="2000" dirty="0"/>
          </a:p>
          <a:p>
            <a:r>
              <a:rPr lang="ru-RU" sz="2000" dirty="0" smtClean="0"/>
              <a:t>Круглое</a:t>
            </a:r>
            <a:r>
              <a:rPr lang="ru-RU" sz="2000" dirty="0"/>
              <a:t>, румяное ,</a:t>
            </a:r>
          </a:p>
          <a:p>
            <a:r>
              <a:rPr lang="ru-RU" sz="2000" dirty="0"/>
              <a:t>Я расту на ветке:</a:t>
            </a:r>
          </a:p>
          <a:p>
            <a:r>
              <a:rPr lang="ru-RU" sz="2000" dirty="0"/>
              <a:t>Любят меня взрослые</a:t>
            </a:r>
          </a:p>
          <a:p>
            <a:r>
              <a:rPr lang="ru-RU" sz="2000" dirty="0"/>
              <a:t>И маленькие детки</a:t>
            </a:r>
            <a:r>
              <a:rPr lang="ru-RU" sz="2000" dirty="0" smtClean="0"/>
              <a:t>.</a:t>
            </a:r>
          </a:p>
          <a:p>
            <a:endParaRPr lang="ru-RU" sz="2000" dirty="0"/>
          </a:p>
          <a:p>
            <a:r>
              <a:rPr lang="ru-RU" sz="2000" dirty="0"/>
              <a:t>Красный нос в землю врос,</a:t>
            </a:r>
          </a:p>
          <a:p>
            <a:r>
              <a:rPr lang="ru-RU" sz="2000" dirty="0"/>
              <a:t>А зеленый хвост снаружи.</a:t>
            </a:r>
          </a:p>
          <a:p>
            <a:r>
              <a:rPr lang="ru-RU" sz="2000" dirty="0"/>
              <a:t>Нам зеленый хвост не нужен, </a:t>
            </a:r>
          </a:p>
          <a:p>
            <a:r>
              <a:rPr lang="ru-RU" sz="2000" dirty="0"/>
              <a:t>Нужен только красный нос</a:t>
            </a:r>
            <a:r>
              <a:rPr lang="ru-RU" sz="2000" dirty="0" smtClean="0"/>
              <a:t>.</a:t>
            </a:r>
          </a:p>
          <a:p>
            <a:endParaRPr lang="ru-RU" sz="2000" dirty="0"/>
          </a:p>
          <a:p>
            <a:r>
              <a:rPr lang="ru-RU" sz="2000" dirty="0"/>
              <a:t>Одевалась, одевалась…</a:t>
            </a:r>
          </a:p>
          <a:p>
            <a:r>
              <a:rPr lang="ru-RU" sz="2000" dirty="0"/>
              <a:t>А как осень подошла,</a:t>
            </a:r>
          </a:p>
          <a:p>
            <a:r>
              <a:rPr lang="ru-RU" sz="2000" dirty="0"/>
              <a:t>Нам одежки отдала.</a:t>
            </a:r>
            <a:br>
              <a:rPr lang="ru-RU" sz="2000" dirty="0"/>
            </a:br>
            <a:r>
              <a:rPr lang="ru-RU" sz="2000" dirty="0"/>
              <a:t>Сотню одежонок сложили мы в бочонок.</a:t>
            </a:r>
          </a:p>
          <a:p>
            <a:endParaRPr lang="ru-RU" sz="2000" dirty="0"/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115616" y="188022"/>
            <a:ext cx="1770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/>
              <a:t>Загадки</a:t>
            </a:r>
            <a:endParaRPr lang="ru-RU" sz="3200" b="1" i="1" dirty="0"/>
          </a:p>
        </p:txBody>
      </p:sp>
      <p:pic>
        <p:nvPicPr>
          <p:cNvPr id="3074" name="Picture 2" descr="C:\Users\Учитель\Desktop\images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47" t="8098" r="19418" b="-1"/>
          <a:stretch/>
        </p:blipFill>
        <p:spPr bwMode="auto">
          <a:xfrm>
            <a:off x="3347864" y="497439"/>
            <a:ext cx="1216500" cy="234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Учитель\Desktop\images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7" t="10392" r="7322" b="11322"/>
          <a:stretch/>
        </p:blipFill>
        <p:spPr bwMode="auto">
          <a:xfrm>
            <a:off x="2391509" y="5050303"/>
            <a:ext cx="2194560" cy="1364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259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170734"/>
            <a:ext cx="900499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Витамин А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sz="2400" i="1" dirty="0" smtClean="0"/>
              <a:t>очень важен для зрения и влияет на рост организма.</a:t>
            </a:r>
          </a:p>
          <a:p>
            <a:r>
              <a:rPr lang="ru-RU" sz="2400" i="1" dirty="0" smtClean="0"/>
              <a:t> При его недостатке пище дети плохо растут. </a:t>
            </a:r>
          </a:p>
          <a:p>
            <a:endParaRPr lang="ru-RU" sz="2400" i="1" dirty="0"/>
          </a:p>
          <a:p>
            <a:endParaRPr lang="ru-RU" sz="3200" b="1" dirty="0" smtClean="0"/>
          </a:p>
          <a:p>
            <a:r>
              <a:rPr lang="ru-RU" sz="3200" b="1" dirty="0" smtClean="0"/>
              <a:t>Помни истину простую-</a:t>
            </a:r>
          </a:p>
          <a:p>
            <a:r>
              <a:rPr lang="ru-RU" sz="3200" b="1" dirty="0" smtClean="0"/>
              <a:t>Лучше видит только тот,</a:t>
            </a:r>
          </a:p>
          <a:p>
            <a:r>
              <a:rPr lang="ru-RU" sz="3200" b="1" dirty="0" smtClean="0"/>
              <a:t>Кто жует морковь сырую</a:t>
            </a:r>
          </a:p>
          <a:p>
            <a:r>
              <a:rPr lang="ru-RU" sz="3200" b="1" dirty="0" smtClean="0"/>
              <a:t>Или сок морковный пьёт.</a:t>
            </a:r>
            <a:endParaRPr lang="ru-RU" sz="3200" b="1" dirty="0"/>
          </a:p>
        </p:txBody>
      </p:sp>
      <p:pic>
        <p:nvPicPr>
          <p:cNvPr id="1026" name="Picture 2" descr="C:\Users\Учитель\Desktop\фрукты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236361"/>
            <a:ext cx="3408486" cy="2183372"/>
          </a:xfrm>
          <a:prstGeom prst="rect">
            <a:avLst/>
          </a:prstGeom>
          <a:ln>
            <a:solidFill>
              <a:srgbClr val="0070C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Учитель\Desktop\фрукты\Без названи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722" y="4325718"/>
            <a:ext cx="2994092" cy="2376264"/>
          </a:xfrm>
          <a:prstGeom prst="rect">
            <a:avLst/>
          </a:prstGeom>
          <a:ln>
            <a:solidFill>
              <a:srgbClr val="0070C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985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0648"/>
            <a:ext cx="9252854" cy="39395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Витамин В</a:t>
            </a:r>
            <a:r>
              <a:rPr lang="ru-RU" dirty="0" smtClean="0"/>
              <a:t> </a:t>
            </a:r>
            <a:r>
              <a:rPr lang="ru-RU" sz="2400" i="1" dirty="0" smtClean="0"/>
              <a:t>способствует хорошей работе сердца. </a:t>
            </a:r>
          </a:p>
          <a:p>
            <a:r>
              <a:rPr lang="ru-RU" sz="2400" i="1" dirty="0" smtClean="0"/>
              <a:t>Укрепляет организм ,</a:t>
            </a:r>
          </a:p>
          <a:p>
            <a:r>
              <a:rPr lang="ru-RU" sz="2400" i="1" dirty="0" smtClean="0"/>
              <a:t> дает запас энергии, участвует в процессах кроветворения.</a:t>
            </a:r>
          </a:p>
          <a:p>
            <a:endParaRPr lang="ru-RU" sz="2400" i="1" dirty="0"/>
          </a:p>
          <a:p>
            <a:endParaRPr lang="ru-RU" dirty="0" smtClean="0"/>
          </a:p>
          <a:p>
            <a:r>
              <a:rPr lang="ru-RU" sz="3200" b="1" dirty="0" smtClean="0"/>
              <a:t>Очень важно спозаранку</a:t>
            </a:r>
          </a:p>
          <a:p>
            <a:r>
              <a:rPr lang="ru-RU" sz="3200" b="1" dirty="0" smtClean="0"/>
              <a:t>Есть за завтраком овсянку.</a:t>
            </a:r>
          </a:p>
          <a:p>
            <a:r>
              <a:rPr lang="ru-RU" sz="3200" b="1" dirty="0" smtClean="0"/>
              <a:t>Черный хлеб полезен нам</a:t>
            </a:r>
          </a:p>
          <a:p>
            <a:r>
              <a:rPr lang="ru-RU" sz="3200" b="1" dirty="0" smtClean="0"/>
              <a:t>И не только по утрам.</a:t>
            </a:r>
            <a:endParaRPr lang="ru-RU" sz="3200" b="1" dirty="0"/>
          </a:p>
        </p:txBody>
      </p:sp>
      <p:pic>
        <p:nvPicPr>
          <p:cNvPr id="2050" name="Picture 2" descr="C:\Users\Учитель\Desktop\фрукты\Без назван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3147" y="2426774"/>
            <a:ext cx="2988015" cy="2050814"/>
          </a:xfrm>
          <a:prstGeom prst="rect">
            <a:avLst/>
          </a:prstGeom>
          <a:ln>
            <a:solidFill>
              <a:srgbClr val="0070C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Учитель\Desktop\фрукты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2091" y="4365104"/>
            <a:ext cx="3024336" cy="2012558"/>
          </a:xfrm>
          <a:prstGeom prst="rect">
            <a:avLst/>
          </a:prstGeom>
          <a:ln>
            <a:solidFill>
              <a:srgbClr val="0070C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224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16632"/>
            <a:ext cx="8856984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Витамин С</a:t>
            </a:r>
            <a:r>
              <a:rPr lang="ru-RU" dirty="0" smtClean="0"/>
              <a:t> </a:t>
            </a:r>
            <a:r>
              <a:rPr lang="ru-RU" sz="2800" i="1" dirty="0" smtClean="0"/>
              <a:t>укрепляет организм, </a:t>
            </a:r>
          </a:p>
          <a:p>
            <a:r>
              <a:rPr lang="ru-RU" sz="2800" i="1" dirty="0" smtClean="0"/>
              <a:t>и человек меньше подвергается простудным заболеваниям, поэтому если не хотите заболеть гриппом, больше ешьте фрукты и сырые овощи.</a:t>
            </a:r>
          </a:p>
          <a:p>
            <a:endParaRPr lang="ru-RU" dirty="0"/>
          </a:p>
          <a:p>
            <a:r>
              <a:rPr lang="ru-RU" sz="3200" b="1" dirty="0" smtClean="0"/>
              <a:t>От простуды и ангины</a:t>
            </a:r>
          </a:p>
          <a:p>
            <a:r>
              <a:rPr lang="ru-RU" sz="3200" b="1" dirty="0" smtClean="0"/>
              <a:t>Помогают апельсины,</a:t>
            </a:r>
          </a:p>
          <a:p>
            <a:r>
              <a:rPr lang="ru-RU" sz="3200" b="1" dirty="0" smtClean="0"/>
              <a:t>Ну а лучше съесть лимон,</a:t>
            </a:r>
          </a:p>
          <a:p>
            <a:r>
              <a:rPr lang="ru-RU" sz="3200" b="1" dirty="0" smtClean="0"/>
              <a:t>Хоть и очень кислый он.</a:t>
            </a:r>
            <a:endParaRPr lang="ru-RU" sz="3200" b="1" dirty="0"/>
          </a:p>
        </p:txBody>
      </p:sp>
      <p:pic>
        <p:nvPicPr>
          <p:cNvPr id="3074" name="Picture 2" descr="C:\Users\Учитель\Desktop\Без назван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331037"/>
            <a:ext cx="2654771" cy="1782766"/>
          </a:xfrm>
          <a:prstGeom prst="rect">
            <a:avLst/>
          </a:prstGeom>
          <a:ln>
            <a:solidFill>
              <a:srgbClr val="0070C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Учитель\Desktop\Без названия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7001" y="4417109"/>
            <a:ext cx="3089876" cy="2056172"/>
          </a:xfrm>
          <a:prstGeom prst="rect">
            <a:avLst/>
          </a:prstGeom>
          <a:ln>
            <a:solidFill>
              <a:srgbClr val="0070C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Учитель\Desktop\фрукты\Без названия (2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417109"/>
            <a:ext cx="3181476" cy="2045235"/>
          </a:xfrm>
          <a:prstGeom prst="rect">
            <a:avLst/>
          </a:prstGeom>
          <a:ln>
            <a:solidFill>
              <a:srgbClr val="0070C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999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85773"/>
            <a:ext cx="903649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Витамин </a:t>
            </a:r>
            <a:r>
              <a:rPr lang="ru-RU" sz="3200" i="1" dirty="0" smtClean="0">
                <a:solidFill>
                  <a:srgbClr val="FF0000"/>
                </a:solidFill>
              </a:rPr>
              <a:t>Д </a:t>
            </a:r>
            <a:r>
              <a:rPr lang="ru-RU" i="1" dirty="0" smtClean="0"/>
              <a:t> </a:t>
            </a:r>
            <a:r>
              <a:rPr lang="ru-RU" sz="2400" i="1" dirty="0" smtClean="0"/>
              <a:t>способствует укреплению тканей всего тела, укрепляет костную систему. Этот витамин в организме образуется и под действием солнца, поэтому, чтобы быть здоровым, летом нужно всем загорать.</a:t>
            </a:r>
          </a:p>
          <a:p>
            <a:endParaRPr lang="ru-RU" sz="2400" dirty="0"/>
          </a:p>
          <a:p>
            <a:r>
              <a:rPr lang="ru-RU" sz="3200" b="1" dirty="0" smtClean="0"/>
              <a:t>Рыбий жир всего полезней,</a:t>
            </a:r>
          </a:p>
          <a:p>
            <a:r>
              <a:rPr lang="ru-RU" sz="3200" b="1" dirty="0" smtClean="0"/>
              <a:t>Хоть противный - надо пить.</a:t>
            </a:r>
          </a:p>
          <a:p>
            <a:r>
              <a:rPr lang="ru-RU" sz="3200" b="1" dirty="0" smtClean="0"/>
              <a:t>Он спасает от болезней.</a:t>
            </a:r>
          </a:p>
          <a:p>
            <a:r>
              <a:rPr lang="ru-RU" sz="3200" b="1" dirty="0" smtClean="0"/>
              <a:t>Без болезней лучше жить!</a:t>
            </a:r>
            <a:endParaRPr lang="ru-RU" sz="3200" b="1" dirty="0"/>
          </a:p>
        </p:txBody>
      </p:sp>
      <p:pic>
        <p:nvPicPr>
          <p:cNvPr id="1026" name="Picture 2" descr="C:\Users\Учитель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178" y="4389661"/>
            <a:ext cx="3528392" cy="2211457"/>
          </a:xfrm>
          <a:prstGeom prst="rect">
            <a:avLst/>
          </a:prstGeom>
          <a:ln>
            <a:solidFill>
              <a:srgbClr val="00B0F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Учитель\Desktop\Без названи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25572">
            <a:off x="5469808" y="2549096"/>
            <a:ext cx="3392510" cy="1597696"/>
          </a:xfrm>
          <a:prstGeom prst="rect">
            <a:avLst/>
          </a:prstGeom>
          <a:ln>
            <a:solidFill>
              <a:srgbClr val="0070C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941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88640"/>
            <a:ext cx="91440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Витамин Е</a:t>
            </a:r>
            <a:r>
              <a:rPr lang="ru-RU" dirty="0" smtClean="0"/>
              <a:t> </a:t>
            </a:r>
            <a:r>
              <a:rPr lang="ru-RU" sz="2800" i="1" dirty="0" smtClean="0"/>
              <a:t>принимает участие в процессах роста и развития организма.</a:t>
            </a:r>
          </a:p>
          <a:p>
            <a:r>
              <a:rPr lang="ru-RU" sz="2800" i="1" dirty="0" smtClean="0"/>
              <a:t> А еще его называют витамином красоты. Если будете больше есть такие продукты, где много витаминов Е, то станете красивыми.</a:t>
            </a:r>
          </a:p>
          <a:p>
            <a:endParaRPr lang="ru-RU" dirty="0"/>
          </a:p>
          <a:p>
            <a:r>
              <a:rPr lang="ru-RU" sz="3200" b="1" dirty="0" smtClean="0"/>
              <a:t>Витамин Е, мы советуем тебе,</a:t>
            </a:r>
          </a:p>
          <a:p>
            <a:r>
              <a:rPr lang="ru-RU" sz="3200" b="1" dirty="0" smtClean="0"/>
              <a:t>Чтоб и рос ты, и жил,</a:t>
            </a:r>
          </a:p>
          <a:p>
            <a:r>
              <a:rPr lang="ru-RU" sz="3200" b="1" dirty="0" smtClean="0"/>
              <a:t>Ни о чем не тужил.</a:t>
            </a:r>
            <a:endParaRPr lang="ru-RU" sz="3200" b="1" dirty="0"/>
          </a:p>
        </p:txBody>
      </p:sp>
      <p:pic>
        <p:nvPicPr>
          <p:cNvPr id="1026" name="Picture 2" descr="C:\Users\Учитель\Desktop\Без назван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412282"/>
            <a:ext cx="3281970" cy="2184002"/>
          </a:xfrm>
          <a:prstGeom prst="rect">
            <a:avLst/>
          </a:prstGeom>
          <a:ln>
            <a:solidFill>
              <a:srgbClr val="0070C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Учитель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298577"/>
            <a:ext cx="3240360" cy="2109731"/>
          </a:xfrm>
          <a:prstGeom prst="rect">
            <a:avLst/>
          </a:prstGeom>
          <a:ln>
            <a:solidFill>
              <a:srgbClr val="0070C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054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Учитель\Desktop\Без названия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49185"/>
            <a:ext cx="8362176" cy="6267597"/>
          </a:xfrm>
          <a:prstGeom prst="rect">
            <a:avLst/>
          </a:prstGeom>
          <a:ln>
            <a:solidFill>
              <a:srgbClr val="0070C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949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295</TotalTime>
  <Words>390</Words>
  <Application>Microsoft Office PowerPoint</Application>
  <PresentationFormat>Экран (4:3)</PresentationFormat>
  <Paragraphs>81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Учитель</dc:creator>
  <cp:lastModifiedBy>Кашлева</cp:lastModifiedBy>
  <cp:revision>29</cp:revision>
  <dcterms:created xsi:type="dcterms:W3CDTF">2023-01-24T11:20:08Z</dcterms:created>
  <dcterms:modified xsi:type="dcterms:W3CDTF">2024-01-31T10:24:12Z</dcterms:modified>
</cp:coreProperties>
</file>