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6" r:id="rId7"/>
    <p:sldId id="264" r:id="rId8"/>
    <p:sldId id="259" r:id="rId9"/>
    <p:sldId id="262" r:id="rId10"/>
    <p:sldId id="26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71D26-4792-4E17-A8CD-4CE0FEE2F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562709"/>
            <a:ext cx="8689976" cy="945172"/>
          </a:xfrm>
        </p:spPr>
        <p:txBody>
          <a:bodyPr/>
          <a:lstStyle/>
          <a:p>
            <a:r>
              <a:rPr lang="ru-RU" dirty="0"/>
              <a:t>Конрад Хилтон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4CA6FA-CD19-4FEA-9BB4-DCBAB8736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7904" y="4246685"/>
            <a:ext cx="5224096" cy="2611315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Работу выполнила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Студентка 2-го курса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Группы 3522П1ТУ2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Ермушина Дарья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преподаватель; Исаева </a:t>
            </a:r>
            <a:r>
              <a:rPr lang="ru-RU" dirty="0" err="1">
                <a:solidFill>
                  <a:schemeClr val="tx1"/>
                </a:solidFill>
              </a:rPr>
              <a:t>т.н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0773BA-74B0-4CAC-AF24-1F6CFDAF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69" y="1424354"/>
            <a:ext cx="6805072" cy="54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3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C4D8BF-60DD-4B94-9408-27BE6E22B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3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556C99-3D27-4CE3-9F36-5D95CB8EA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7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D43D6D-56C5-4CD4-A709-B6963BFAF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5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2F0069-8E7A-449C-B0A5-4435ED321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21C180-C897-4D16-8BA8-B57E778C7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8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B6871F-9688-4CC4-AA8C-F755F00A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5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158922-6C7F-4671-A5F7-E98A9D969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3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8BDABE-B7C4-46E5-85E9-F55D27E89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9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8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47ABFB-4CC4-43B4-BEEA-5B745AD50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28" y="1"/>
            <a:ext cx="12237427" cy="68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5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5C4FAD-B7EB-4577-A72B-20D42984A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8949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</TotalTime>
  <Words>18</Words>
  <Application>Microsoft Office PowerPoint</Application>
  <PresentationFormat>Широкоэкранный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Tw Cen MT</vt:lpstr>
      <vt:lpstr>Капля</vt:lpstr>
      <vt:lpstr>Конрад Хилтон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Конрад Хилтон</dc:title>
  <dc:creator>Данила</dc:creator>
  <cp:lastModifiedBy>Данила</cp:lastModifiedBy>
  <cp:revision>3</cp:revision>
  <dcterms:created xsi:type="dcterms:W3CDTF">2024-01-30T16:45:50Z</dcterms:created>
  <dcterms:modified xsi:type="dcterms:W3CDTF">2024-01-30T17:04:38Z</dcterms:modified>
</cp:coreProperties>
</file>