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1" r:id="rId2"/>
    <p:sldId id="256" r:id="rId3"/>
    <p:sldId id="321" r:id="rId4"/>
    <p:sldId id="303" r:id="rId5"/>
    <p:sldId id="352" r:id="rId6"/>
    <p:sldId id="353" r:id="rId7"/>
    <p:sldId id="333" r:id="rId8"/>
    <p:sldId id="324" r:id="rId9"/>
    <p:sldId id="350" r:id="rId10"/>
    <p:sldId id="348" r:id="rId11"/>
    <p:sldId id="328" r:id="rId12"/>
    <p:sldId id="335" r:id="rId13"/>
    <p:sldId id="337" r:id="rId14"/>
    <p:sldId id="340" r:id="rId15"/>
    <p:sldId id="354" r:id="rId16"/>
    <p:sldId id="355" r:id="rId17"/>
    <p:sldId id="358" r:id="rId18"/>
    <p:sldId id="360" r:id="rId19"/>
    <p:sldId id="351" r:id="rId20"/>
    <p:sldId id="317" r:id="rId21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8806B-9E6D-4CA9-888F-ED78D2F252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068FC-BD82-4707-9E68-20403FC48E46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Опосредованное</a:t>
          </a:r>
          <a:endParaRPr lang="ru-RU"/>
        </a:p>
      </dgm:t>
    </dgm:pt>
    <dgm:pt modelId="{CB1B005A-5CBD-4874-9F1A-5B31381747B5}" type="parTrans" cxnId="{4008AC50-583F-4C51-9677-755E587219F4}">
      <dgm:prSet/>
      <dgm:spPr/>
      <dgm:t>
        <a:bodyPr/>
        <a:lstStyle/>
        <a:p>
          <a:endParaRPr lang="ru-RU"/>
        </a:p>
      </dgm:t>
    </dgm:pt>
    <dgm:pt modelId="{032FA760-2AD9-4A82-A106-D0AF0DFCF7DB}" type="sibTrans" cxnId="{4008AC50-583F-4C51-9677-755E587219F4}">
      <dgm:prSet/>
      <dgm:spPr/>
      <dgm:t>
        <a:bodyPr/>
        <a:lstStyle/>
        <a:p>
          <a:endParaRPr lang="ru-RU"/>
        </a:p>
      </dgm:t>
    </dgm:pt>
    <dgm:pt modelId="{2905636A-F710-4C06-A5F8-3F7628BDA9D1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Прямое </a:t>
          </a:r>
          <a:endParaRPr lang="ru-RU"/>
        </a:p>
      </dgm:t>
    </dgm:pt>
    <dgm:pt modelId="{D5234E2D-BB38-4E29-B153-7954F1E14548}" type="parTrans" cxnId="{F064BBEE-7F22-4C9C-8126-6BD7F20C6725}">
      <dgm:prSet/>
      <dgm:spPr/>
      <dgm:t>
        <a:bodyPr/>
        <a:lstStyle/>
        <a:p>
          <a:endParaRPr lang="ru-RU"/>
        </a:p>
      </dgm:t>
    </dgm:pt>
    <dgm:pt modelId="{80A3C8E5-4F5C-492B-BD0A-32CCAB9E84DE}" type="sibTrans" cxnId="{F064BBEE-7F22-4C9C-8126-6BD7F20C6725}">
      <dgm:prSet/>
      <dgm:spPr/>
      <dgm:t>
        <a:bodyPr/>
        <a:lstStyle/>
        <a:p>
          <a:endParaRPr lang="ru-RU"/>
        </a:p>
      </dgm:t>
    </dgm:pt>
    <dgm:pt modelId="{22BF6539-7827-459E-A6D4-BEA053FEFCE5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</a:rPr>
            <a:t>Коллективное</a:t>
          </a:r>
          <a:endParaRPr lang="ru-RU"/>
        </a:p>
      </dgm:t>
    </dgm:pt>
    <dgm:pt modelId="{8E0E6F39-BA2D-4808-B89E-64876F74A528}" type="parTrans" cxnId="{00294302-F45D-4A69-AEA7-092F35B28464}">
      <dgm:prSet/>
      <dgm:spPr/>
      <dgm:t>
        <a:bodyPr/>
        <a:lstStyle/>
        <a:p>
          <a:endParaRPr lang="ru-RU"/>
        </a:p>
      </dgm:t>
    </dgm:pt>
    <dgm:pt modelId="{00890D89-16B6-4D2C-BE0D-3A42F76369B3}" type="sibTrans" cxnId="{00294302-F45D-4A69-AEA7-092F35B28464}">
      <dgm:prSet/>
      <dgm:spPr/>
      <dgm:t>
        <a:bodyPr/>
        <a:lstStyle/>
        <a:p>
          <a:endParaRPr lang="ru-RU"/>
        </a:p>
      </dgm:t>
    </dgm:pt>
    <dgm:pt modelId="{2C4DB64C-37CA-4E04-89A4-3BD5343485AE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непосредственный контакт с учеником, общение с ним не только в рабочее время, но и в неформальной обстановке;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67345-D250-453F-8040-871FFAB8E6DD}" type="parTrans" cxnId="{AD1A3AED-740C-4749-A29B-97BAA628C05D}">
      <dgm:prSet/>
      <dgm:spPr/>
      <dgm:t>
        <a:bodyPr/>
        <a:lstStyle/>
        <a:p>
          <a:endParaRPr lang="ru-RU"/>
        </a:p>
      </dgm:t>
    </dgm:pt>
    <dgm:pt modelId="{20084E96-E355-47EC-A2B5-153193675896}" type="sibTrans" cxnId="{AD1A3AED-740C-4749-A29B-97BAA628C05D}">
      <dgm:prSet/>
      <dgm:spPr/>
      <dgm:t>
        <a:bodyPr/>
        <a:lstStyle/>
        <a:p>
          <a:endParaRPr lang="ru-RU"/>
        </a:p>
      </dgm:t>
    </dgm:pt>
    <dgm:pt modelId="{F7487EC5-2A1A-4F87-9C20-FAF252C505A4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проявляется только формально, путем советов, рекомендаций, но личные контакты сводятся к минимуму</a:t>
          </a:r>
          <a:r>
            <a:rPr lang="ru-RU" sz="2600" dirty="0" smtClean="0">
              <a:solidFill>
                <a:srgbClr val="002060"/>
              </a:solidFill>
            </a:rPr>
            <a:t>;</a:t>
          </a:r>
          <a:endParaRPr lang="ru-RU" sz="2600" dirty="0"/>
        </a:p>
      </dgm:t>
    </dgm:pt>
    <dgm:pt modelId="{81D3331A-57EA-474F-9E0D-9DB50D54777D}" type="parTrans" cxnId="{79C6AA31-674F-4F4B-87FC-DEE4BC7E71F9}">
      <dgm:prSet/>
      <dgm:spPr/>
      <dgm:t>
        <a:bodyPr/>
        <a:lstStyle/>
        <a:p>
          <a:endParaRPr lang="ru-RU"/>
        </a:p>
      </dgm:t>
    </dgm:pt>
    <dgm:pt modelId="{A6D3FAC7-AF9F-4E4A-936A-CF001180C676}" type="sibTrans" cxnId="{79C6AA31-674F-4F4B-87FC-DEE4BC7E71F9}">
      <dgm:prSet/>
      <dgm:spPr/>
      <dgm:t>
        <a:bodyPr/>
        <a:lstStyle/>
        <a:p>
          <a:endParaRPr lang="ru-RU"/>
        </a:p>
      </dgm:t>
    </dgm:pt>
    <dgm:pt modelId="{C0A0DE94-0BB2-4E84-82D8-A4F1EDB200BD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 распространяется  на  весь  коллектив  учеников.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84456-B2FA-45D2-880D-81085D7E3053}" type="parTrans" cxnId="{0DB5B70A-AA71-4E76-B051-F022E28436C4}">
      <dgm:prSet/>
      <dgm:spPr/>
      <dgm:t>
        <a:bodyPr/>
        <a:lstStyle/>
        <a:p>
          <a:endParaRPr lang="ru-RU"/>
        </a:p>
      </dgm:t>
    </dgm:pt>
    <dgm:pt modelId="{D2CB2DCF-072A-49B5-824F-7FED806D8238}" type="sibTrans" cxnId="{0DB5B70A-AA71-4E76-B051-F022E28436C4}">
      <dgm:prSet/>
      <dgm:spPr/>
      <dgm:t>
        <a:bodyPr/>
        <a:lstStyle/>
        <a:p>
          <a:endParaRPr lang="ru-RU"/>
        </a:p>
      </dgm:t>
    </dgm:pt>
    <dgm:pt modelId="{92D66A91-28BD-44D1-B45D-BAE783B8B03C}" type="pres">
      <dgm:prSet presAssocID="{B838806B-9E6D-4CA9-888F-ED78D2F252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840855-FCFF-4DDC-963D-35D83035986D}" type="pres">
      <dgm:prSet presAssocID="{2905636A-F710-4C06-A5F8-3F7628BDA9D1}" presName="composite" presStyleCnt="0"/>
      <dgm:spPr/>
    </dgm:pt>
    <dgm:pt modelId="{515B87E0-A9E1-47A2-9B77-5A9B92AEA1DB}" type="pres">
      <dgm:prSet presAssocID="{2905636A-F710-4C06-A5F8-3F7628BDA9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2C1E3-429A-4233-886C-62A94B62F24A}" type="pres">
      <dgm:prSet presAssocID="{2905636A-F710-4C06-A5F8-3F7628BDA9D1}" presName="descendantText" presStyleLbl="alignAcc1" presStyleIdx="0" presStyleCnt="3" custLinFactNeighborY="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3BF1E-495F-4F9C-8C65-43AD9491D9D1}" type="pres">
      <dgm:prSet presAssocID="{80A3C8E5-4F5C-492B-BD0A-32CCAB9E84DE}" presName="sp" presStyleCnt="0"/>
      <dgm:spPr/>
    </dgm:pt>
    <dgm:pt modelId="{B1519828-CD30-4B72-8B96-2B925E0CE21B}" type="pres">
      <dgm:prSet presAssocID="{7A6068FC-BD82-4707-9E68-20403FC48E46}" presName="composite" presStyleCnt="0"/>
      <dgm:spPr/>
    </dgm:pt>
    <dgm:pt modelId="{1C5591E8-5BAA-45BD-A23D-48F8BF8FFD02}" type="pres">
      <dgm:prSet presAssocID="{7A6068FC-BD82-4707-9E68-20403FC48E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2095-4119-4183-ABE9-D1401745BC4C}" type="pres">
      <dgm:prSet presAssocID="{7A6068FC-BD82-4707-9E68-20403FC48E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8E68A-FED6-4C28-A78C-A6BB52D306FD}" type="pres">
      <dgm:prSet presAssocID="{032FA760-2AD9-4A82-A106-D0AF0DFCF7DB}" presName="sp" presStyleCnt="0"/>
      <dgm:spPr/>
    </dgm:pt>
    <dgm:pt modelId="{12A67DB8-35B5-4C96-97A0-5162EFD43D07}" type="pres">
      <dgm:prSet presAssocID="{22BF6539-7827-459E-A6D4-BEA053FEFCE5}" presName="composite" presStyleCnt="0"/>
      <dgm:spPr/>
    </dgm:pt>
    <dgm:pt modelId="{5E8D1A02-3F50-4887-B307-B5AB73AF610E}" type="pres">
      <dgm:prSet presAssocID="{22BF6539-7827-459E-A6D4-BEA053FEFC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0C635-178A-42AC-A1A4-2959C574C256}" type="pres">
      <dgm:prSet presAssocID="{22BF6539-7827-459E-A6D4-BEA053FEFC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DBC48-A2A5-41BB-B66F-B242BA443084}" type="presOf" srcId="{2905636A-F710-4C06-A5F8-3F7628BDA9D1}" destId="{515B87E0-A9E1-47A2-9B77-5A9B92AEA1DB}" srcOrd="0" destOrd="0" presId="urn:microsoft.com/office/officeart/2005/8/layout/chevron2"/>
    <dgm:cxn modelId="{AD1A3AED-740C-4749-A29B-97BAA628C05D}" srcId="{2905636A-F710-4C06-A5F8-3F7628BDA9D1}" destId="{2C4DB64C-37CA-4E04-89A4-3BD5343485AE}" srcOrd="0" destOrd="0" parTransId="{AAD67345-D250-453F-8040-871FFAB8E6DD}" sibTransId="{20084E96-E355-47EC-A2B5-153193675896}"/>
    <dgm:cxn modelId="{A0867E8B-B293-4F75-8C07-841D660832CD}" type="presOf" srcId="{2C4DB64C-37CA-4E04-89A4-3BD5343485AE}" destId="{BE12C1E3-429A-4233-886C-62A94B62F24A}" srcOrd="0" destOrd="0" presId="urn:microsoft.com/office/officeart/2005/8/layout/chevron2"/>
    <dgm:cxn modelId="{79C6AA31-674F-4F4B-87FC-DEE4BC7E71F9}" srcId="{7A6068FC-BD82-4707-9E68-20403FC48E46}" destId="{F7487EC5-2A1A-4F87-9C20-FAF252C505A4}" srcOrd="0" destOrd="0" parTransId="{81D3331A-57EA-474F-9E0D-9DB50D54777D}" sibTransId="{A6D3FAC7-AF9F-4E4A-936A-CF001180C676}"/>
    <dgm:cxn modelId="{0DB5B70A-AA71-4E76-B051-F022E28436C4}" srcId="{22BF6539-7827-459E-A6D4-BEA053FEFCE5}" destId="{C0A0DE94-0BB2-4E84-82D8-A4F1EDB200BD}" srcOrd="0" destOrd="0" parTransId="{4C884456-B2FA-45D2-880D-81085D7E3053}" sibTransId="{D2CB2DCF-072A-49B5-824F-7FED806D8238}"/>
    <dgm:cxn modelId="{2FC7E1D2-9BF3-48E6-B004-E579B7457E06}" type="presOf" srcId="{22BF6539-7827-459E-A6D4-BEA053FEFCE5}" destId="{5E8D1A02-3F50-4887-B307-B5AB73AF610E}" srcOrd="0" destOrd="0" presId="urn:microsoft.com/office/officeart/2005/8/layout/chevron2"/>
    <dgm:cxn modelId="{3F96DE94-AA3C-4BA6-987B-78982AB89029}" type="presOf" srcId="{B838806B-9E6D-4CA9-888F-ED78D2F252EB}" destId="{92D66A91-28BD-44D1-B45D-BAE783B8B03C}" srcOrd="0" destOrd="0" presId="urn:microsoft.com/office/officeart/2005/8/layout/chevron2"/>
    <dgm:cxn modelId="{F064BBEE-7F22-4C9C-8126-6BD7F20C6725}" srcId="{B838806B-9E6D-4CA9-888F-ED78D2F252EB}" destId="{2905636A-F710-4C06-A5F8-3F7628BDA9D1}" srcOrd="0" destOrd="0" parTransId="{D5234E2D-BB38-4E29-B153-7954F1E14548}" sibTransId="{80A3C8E5-4F5C-492B-BD0A-32CCAB9E84DE}"/>
    <dgm:cxn modelId="{409A55B4-82A1-4E32-BF3F-EBA58F8AA289}" type="presOf" srcId="{F7487EC5-2A1A-4F87-9C20-FAF252C505A4}" destId="{0BD92095-4119-4183-ABE9-D1401745BC4C}" srcOrd="0" destOrd="0" presId="urn:microsoft.com/office/officeart/2005/8/layout/chevron2"/>
    <dgm:cxn modelId="{4008AC50-583F-4C51-9677-755E587219F4}" srcId="{B838806B-9E6D-4CA9-888F-ED78D2F252EB}" destId="{7A6068FC-BD82-4707-9E68-20403FC48E46}" srcOrd="1" destOrd="0" parTransId="{CB1B005A-5CBD-4874-9F1A-5B31381747B5}" sibTransId="{032FA760-2AD9-4A82-A106-D0AF0DFCF7DB}"/>
    <dgm:cxn modelId="{00294302-F45D-4A69-AEA7-092F35B28464}" srcId="{B838806B-9E6D-4CA9-888F-ED78D2F252EB}" destId="{22BF6539-7827-459E-A6D4-BEA053FEFCE5}" srcOrd="2" destOrd="0" parTransId="{8E0E6F39-BA2D-4808-B89E-64876F74A528}" sibTransId="{00890D89-16B6-4D2C-BE0D-3A42F76369B3}"/>
    <dgm:cxn modelId="{63B69E22-E7D9-4EE9-B6CB-5538E7E82386}" type="presOf" srcId="{7A6068FC-BD82-4707-9E68-20403FC48E46}" destId="{1C5591E8-5BAA-45BD-A23D-48F8BF8FFD02}" srcOrd="0" destOrd="0" presId="urn:microsoft.com/office/officeart/2005/8/layout/chevron2"/>
    <dgm:cxn modelId="{CA1EB6B6-2E01-4AA1-AAFC-B018990DA8DC}" type="presOf" srcId="{C0A0DE94-0BB2-4E84-82D8-A4F1EDB200BD}" destId="{D6D0C635-178A-42AC-A1A4-2959C574C256}" srcOrd="0" destOrd="0" presId="urn:microsoft.com/office/officeart/2005/8/layout/chevron2"/>
    <dgm:cxn modelId="{D91B7B20-1CD5-4032-9CFB-6753AF49CD20}" type="presParOf" srcId="{92D66A91-28BD-44D1-B45D-BAE783B8B03C}" destId="{6B840855-FCFF-4DDC-963D-35D83035986D}" srcOrd="0" destOrd="0" presId="urn:microsoft.com/office/officeart/2005/8/layout/chevron2"/>
    <dgm:cxn modelId="{3127D5DC-C359-48DF-8891-318943C5555C}" type="presParOf" srcId="{6B840855-FCFF-4DDC-963D-35D83035986D}" destId="{515B87E0-A9E1-47A2-9B77-5A9B92AEA1DB}" srcOrd="0" destOrd="0" presId="urn:microsoft.com/office/officeart/2005/8/layout/chevron2"/>
    <dgm:cxn modelId="{4BAB7DCC-CC9F-4E71-8AE3-5C76C7ECCF00}" type="presParOf" srcId="{6B840855-FCFF-4DDC-963D-35D83035986D}" destId="{BE12C1E3-429A-4233-886C-62A94B62F24A}" srcOrd="1" destOrd="0" presId="urn:microsoft.com/office/officeart/2005/8/layout/chevron2"/>
    <dgm:cxn modelId="{6FF159F3-96F6-4C91-83B3-284C57BD59B0}" type="presParOf" srcId="{92D66A91-28BD-44D1-B45D-BAE783B8B03C}" destId="{36B3BF1E-495F-4F9C-8C65-43AD9491D9D1}" srcOrd="1" destOrd="0" presId="urn:microsoft.com/office/officeart/2005/8/layout/chevron2"/>
    <dgm:cxn modelId="{3DAA6695-412A-48AE-99BE-37B0B544C0B8}" type="presParOf" srcId="{92D66A91-28BD-44D1-B45D-BAE783B8B03C}" destId="{B1519828-CD30-4B72-8B96-2B925E0CE21B}" srcOrd="2" destOrd="0" presId="urn:microsoft.com/office/officeart/2005/8/layout/chevron2"/>
    <dgm:cxn modelId="{4085DD82-F411-47EE-9972-C3D695091ED5}" type="presParOf" srcId="{B1519828-CD30-4B72-8B96-2B925E0CE21B}" destId="{1C5591E8-5BAA-45BD-A23D-48F8BF8FFD02}" srcOrd="0" destOrd="0" presId="urn:microsoft.com/office/officeart/2005/8/layout/chevron2"/>
    <dgm:cxn modelId="{B276D4BD-69C0-4C0D-B1AF-87D1ED32984B}" type="presParOf" srcId="{B1519828-CD30-4B72-8B96-2B925E0CE21B}" destId="{0BD92095-4119-4183-ABE9-D1401745BC4C}" srcOrd="1" destOrd="0" presId="urn:microsoft.com/office/officeart/2005/8/layout/chevron2"/>
    <dgm:cxn modelId="{407FD06C-F1A9-49E9-A8DD-CB2CB761D0A4}" type="presParOf" srcId="{92D66A91-28BD-44D1-B45D-BAE783B8B03C}" destId="{DAD8E68A-FED6-4C28-A78C-A6BB52D306FD}" srcOrd="3" destOrd="0" presId="urn:microsoft.com/office/officeart/2005/8/layout/chevron2"/>
    <dgm:cxn modelId="{08AFC442-4604-44A4-9870-358A7BAFFD06}" type="presParOf" srcId="{92D66A91-28BD-44D1-B45D-BAE783B8B03C}" destId="{12A67DB8-35B5-4C96-97A0-5162EFD43D07}" srcOrd="4" destOrd="0" presId="urn:microsoft.com/office/officeart/2005/8/layout/chevron2"/>
    <dgm:cxn modelId="{D0C4C167-F45B-475A-88A6-8FEC20B0120A}" type="presParOf" srcId="{12A67DB8-35B5-4C96-97A0-5162EFD43D07}" destId="{5E8D1A02-3F50-4887-B307-B5AB73AF610E}" srcOrd="0" destOrd="0" presId="urn:microsoft.com/office/officeart/2005/8/layout/chevron2"/>
    <dgm:cxn modelId="{AEBC0F88-9BD6-4816-BDD5-5A391925725C}" type="presParOf" srcId="{12A67DB8-35B5-4C96-97A0-5162EFD43D07}" destId="{D6D0C635-178A-42AC-A1A4-2959C574C2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281AB-80B4-4928-AD16-D8AA306CC7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52B13D-EA97-49BF-B18D-12748B709C1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ДИАЛОГ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FD05BD-642C-4308-9C0B-C954290A8604}" type="parTrans" cxnId="{5F416C78-C731-4718-A6C9-901E5C6EAFAC}">
      <dgm:prSet/>
      <dgm:spPr/>
      <dgm:t>
        <a:bodyPr/>
        <a:lstStyle/>
        <a:p>
          <a:endParaRPr lang="ru-RU"/>
        </a:p>
      </dgm:t>
    </dgm:pt>
    <dgm:pt modelId="{C130F320-4D84-4207-BC11-44266E80C4A2}" type="sibTrans" cxnId="{5F416C78-C731-4718-A6C9-901E5C6EAFAC}">
      <dgm:prSet/>
      <dgm:spPr/>
      <dgm:t>
        <a:bodyPr/>
        <a:lstStyle/>
        <a:p>
          <a:endParaRPr lang="ru-RU"/>
        </a:p>
      </dgm:t>
    </dgm:pt>
    <dgm:pt modelId="{57E6E8C5-6EB2-4C34-A31D-55F34AE8861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ДОБРОВОЛЬНОСТЬ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CFE503-40BF-4EB7-A4B7-220749D9FDCD}" type="parTrans" cxnId="{5FAFA885-0846-4A9D-A3A7-599616ABCBA4}">
      <dgm:prSet/>
      <dgm:spPr/>
      <dgm:t>
        <a:bodyPr/>
        <a:lstStyle/>
        <a:p>
          <a:endParaRPr lang="ru-RU"/>
        </a:p>
      </dgm:t>
    </dgm:pt>
    <dgm:pt modelId="{E28F4E47-E176-45CB-9322-4743F81A4ECB}" type="sibTrans" cxnId="{5FAFA885-0846-4A9D-A3A7-599616ABCBA4}">
      <dgm:prSet/>
      <dgm:spPr/>
      <dgm:t>
        <a:bodyPr/>
        <a:lstStyle/>
        <a:p>
          <a:endParaRPr lang="ru-RU"/>
        </a:p>
      </dgm:t>
    </dgm:pt>
    <dgm:pt modelId="{3858E9F0-166A-4494-AD40-2B607BEB0488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ПАРТНЁРСКИЙ СТИЛЬ РАБОТЫ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79590B-F1B6-4189-A30C-86D33282F86F}" type="parTrans" cxnId="{EA2802C1-DA71-4DFC-8673-C2DD9C00D68A}">
      <dgm:prSet/>
      <dgm:spPr/>
      <dgm:t>
        <a:bodyPr/>
        <a:lstStyle/>
        <a:p>
          <a:endParaRPr lang="ru-RU"/>
        </a:p>
      </dgm:t>
    </dgm:pt>
    <dgm:pt modelId="{5A034B64-526E-4B9E-B3F7-37F707AA4253}" type="sibTrans" cxnId="{EA2802C1-DA71-4DFC-8673-C2DD9C00D68A}">
      <dgm:prSet/>
      <dgm:spPr/>
      <dgm:t>
        <a:bodyPr/>
        <a:lstStyle/>
        <a:p>
          <a:endParaRPr lang="ru-RU"/>
        </a:p>
      </dgm:t>
    </dgm:pt>
    <dgm:pt modelId="{E67D7189-7D4A-44F8-A7EA-718B8F02245E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ДЕЯТЕЛЬНОСТНЫЙ ПОДХОД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6D9903-8D83-4830-9BC0-FE669DFE64D0}" type="parTrans" cxnId="{F2FDBCAF-2483-4706-9DA1-FEEC6605B13D}">
      <dgm:prSet/>
      <dgm:spPr/>
      <dgm:t>
        <a:bodyPr/>
        <a:lstStyle/>
        <a:p>
          <a:endParaRPr lang="ru-RU"/>
        </a:p>
      </dgm:t>
    </dgm:pt>
    <dgm:pt modelId="{DEB33BF4-96EE-4E4F-BC48-FD10F2AC22BB}" type="sibTrans" cxnId="{F2FDBCAF-2483-4706-9DA1-FEEC6605B13D}">
      <dgm:prSet/>
      <dgm:spPr/>
      <dgm:t>
        <a:bodyPr/>
        <a:lstStyle/>
        <a:p>
          <a:endParaRPr lang="ru-RU"/>
        </a:p>
      </dgm:t>
    </dgm:pt>
    <dgm:pt modelId="{AE91959C-5CF4-4565-BC02-067C6C0D69E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ТОЛЕРАНТНОСТЬ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738467-0BE2-4246-BE58-9A8E6E6E2A4D}" type="parTrans" cxnId="{8F12ACD8-3BE4-45CD-858D-2D4F7B1BC0F8}">
      <dgm:prSet/>
      <dgm:spPr/>
      <dgm:t>
        <a:bodyPr/>
        <a:lstStyle/>
        <a:p>
          <a:endParaRPr lang="ru-RU"/>
        </a:p>
      </dgm:t>
    </dgm:pt>
    <dgm:pt modelId="{0DC5CADB-CEFE-40A8-BFCE-46AC04B73FDC}" type="sibTrans" cxnId="{8F12ACD8-3BE4-45CD-858D-2D4F7B1BC0F8}">
      <dgm:prSet/>
      <dgm:spPr/>
      <dgm:t>
        <a:bodyPr/>
        <a:lstStyle/>
        <a:p>
          <a:endParaRPr lang="ru-RU"/>
        </a:p>
      </dgm:t>
    </dgm:pt>
    <dgm:pt modelId="{4C5F2FED-F755-4DAC-B781-7A7364DEABED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ОТВЕТСТВЕННОСТЬ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0A5182-D44B-45E5-8D8D-2B2B7F597B34}" type="parTrans" cxnId="{81C1C973-7326-4189-816D-493AABC1BB53}">
      <dgm:prSet/>
      <dgm:spPr/>
      <dgm:t>
        <a:bodyPr/>
        <a:lstStyle/>
        <a:p>
          <a:endParaRPr lang="ru-RU"/>
        </a:p>
      </dgm:t>
    </dgm:pt>
    <dgm:pt modelId="{FFEC18CF-AA39-42ED-B91E-A835B6CF66B8}" type="sibTrans" cxnId="{81C1C973-7326-4189-816D-493AABC1BB53}">
      <dgm:prSet/>
      <dgm:spPr/>
      <dgm:t>
        <a:bodyPr/>
        <a:lstStyle/>
        <a:p>
          <a:endParaRPr lang="ru-RU"/>
        </a:p>
      </dgm:t>
    </dgm:pt>
    <dgm:pt modelId="{9EC4F7C6-901B-475F-80BF-59FF3DA76E76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ОРИЕНТАЦИЯ НА РЕЗУЛЬТАТ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2F12F7-6959-4DCA-8127-27A7E2120A10}" type="parTrans" cxnId="{226FE20E-7CAB-4AB6-A8B2-A364E602C72F}">
      <dgm:prSet/>
      <dgm:spPr/>
      <dgm:t>
        <a:bodyPr/>
        <a:lstStyle/>
        <a:p>
          <a:endParaRPr lang="ru-RU"/>
        </a:p>
      </dgm:t>
    </dgm:pt>
    <dgm:pt modelId="{9CD944AB-A9AF-4BB2-8ABD-C53FC61B5888}" type="sibTrans" cxnId="{226FE20E-7CAB-4AB6-A8B2-A364E602C72F}">
      <dgm:prSet/>
      <dgm:spPr/>
      <dgm:t>
        <a:bodyPr/>
        <a:lstStyle/>
        <a:p>
          <a:endParaRPr lang="ru-RU"/>
        </a:p>
      </dgm:t>
    </dgm:pt>
    <dgm:pt modelId="{8A2FED76-D546-4B09-BFAF-4335C7242C3F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ВЗАИМОПОМОЩЬ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41595-1A55-46EA-9573-B0034FFB8915}" type="parTrans" cxnId="{3670EE55-376B-447C-8DF6-5439074668A5}">
      <dgm:prSet/>
      <dgm:spPr/>
      <dgm:t>
        <a:bodyPr/>
        <a:lstStyle/>
        <a:p>
          <a:endParaRPr lang="ru-RU"/>
        </a:p>
      </dgm:t>
    </dgm:pt>
    <dgm:pt modelId="{04D34C4F-905C-4618-8BB2-B8BDE89EBDA7}" type="sibTrans" cxnId="{3670EE55-376B-447C-8DF6-5439074668A5}">
      <dgm:prSet/>
      <dgm:spPr/>
      <dgm:t>
        <a:bodyPr/>
        <a:lstStyle/>
        <a:p>
          <a:endParaRPr lang="ru-RU"/>
        </a:p>
      </dgm:t>
    </dgm:pt>
    <dgm:pt modelId="{8CFF9636-BC91-447B-AEFA-6E27310BF271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ДОВЕРИЕ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235315-BEA1-4E31-8BF0-D478367C31AF}" type="parTrans" cxnId="{03735AFA-F5F9-48A2-8B9A-A6E0970EACD2}">
      <dgm:prSet/>
      <dgm:spPr/>
      <dgm:t>
        <a:bodyPr/>
        <a:lstStyle/>
        <a:p>
          <a:endParaRPr lang="ru-RU"/>
        </a:p>
      </dgm:t>
    </dgm:pt>
    <dgm:pt modelId="{5B94F17E-5111-4737-B33D-76CE8F507677}" type="sibTrans" cxnId="{03735AFA-F5F9-48A2-8B9A-A6E0970EACD2}">
      <dgm:prSet/>
      <dgm:spPr/>
      <dgm:t>
        <a:bodyPr/>
        <a:lstStyle/>
        <a:p>
          <a:endParaRPr lang="ru-RU"/>
        </a:p>
      </dgm:t>
    </dgm:pt>
    <dgm:pt modelId="{BE60BC09-4F84-4CE7-9F4A-9E6D3A244F4F}" type="pres">
      <dgm:prSet presAssocID="{659281AB-80B4-4928-AD16-D8AA306CC7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ABA7A-C280-40E9-A8E5-6337380271D3}" type="pres">
      <dgm:prSet presAssocID="{8A2FED76-D546-4B09-BFAF-4335C7242C3F}" presName="node" presStyleLbl="node1" presStyleIdx="0" presStyleCnt="9" custScaleY="110230" custLinFactNeighborX="-33344" custLinFactNeighborY="10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D25D2-D9FF-4D87-A6A2-0C4284E025EC}" type="pres">
      <dgm:prSet presAssocID="{04D34C4F-905C-4618-8BB2-B8BDE89EBDA7}" presName="sibTrans" presStyleCnt="0"/>
      <dgm:spPr/>
    </dgm:pt>
    <dgm:pt modelId="{2CD37BF4-1BDB-43D7-AF2B-1A3EACEE4796}" type="pres">
      <dgm:prSet presAssocID="{4C5F2FED-F755-4DAC-B781-7A7364DEABED}" presName="node" presStyleLbl="node1" presStyleIdx="1" presStyleCnt="9" custLinFactNeighborX="-16313" custLinFactNeighborY="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288BE-DE96-4DC4-8FFD-61A0EF008FC5}" type="pres">
      <dgm:prSet presAssocID="{FFEC18CF-AA39-42ED-B91E-A835B6CF66B8}" presName="sibTrans" presStyleCnt="0"/>
      <dgm:spPr/>
    </dgm:pt>
    <dgm:pt modelId="{F6E6E07D-41EA-491E-A85D-FBDFFBC7D07F}" type="pres">
      <dgm:prSet presAssocID="{AE91959C-5CF4-4565-BC02-067C6C0D69E3}" presName="node" presStyleLbl="node1" presStyleIdx="2" presStyleCnt="9" custLinFactY="100000" custLinFactNeighborX="18150" custLinFactNeighborY="135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185C0-26A8-479D-8E63-A0B50C144FB2}" type="pres">
      <dgm:prSet presAssocID="{0DC5CADB-CEFE-40A8-BFCE-46AC04B73FDC}" presName="sibTrans" presStyleCnt="0"/>
      <dgm:spPr/>
    </dgm:pt>
    <dgm:pt modelId="{265FEC45-ADCC-46B1-903F-9320C8EC9736}" type="pres">
      <dgm:prSet presAssocID="{E67D7189-7D4A-44F8-A7EA-718B8F02245E}" presName="node" presStyleLbl="node1" presStyleIdx="3" presStyleCnt="9" custLinFactNeighborX="-33645" custLinFactNeighborY="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A0884-BE1C-4E30-9A69-1E46943D61CE}" type="pres">
      <dgm:prSet presAssocID="{DEB33BF4-96EE-4E4F-BC48-FD10F2AC22BB}" presName="sibTrans" presStyleCnt="0"/>
      <dgm:spPr/>
    </dgm:pt>
    <dgm:pt modelId="{EAE08AF3-F95B-4DEC-A4A5-DAA19DE2D794}" type="pres">
      <dgm:prSet presAssocID="{3858E9F0-166A-4494-AD40-2B607BEB0488}" presName="node" presStyleLbl="node1" presStyleIdx="4" presStyleCnt="9" custLinFactX="-43433" custLinFactY="1033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CDB9D-94C2-489F-AB46-AD7E45FB4846}" type="pres">
      <dgm:prSet presAssocID="{5A034B64-526E-4B9E-B3F7-37F707AA4253}" presName="sibTrans" presStyleCnt="0"/>
      <dgm:spPr/>
    </dgm:pt>
    <dgm:pt modelId="{B7863E86-1627-435E-8AC5-DF2CB9ADA8F3}" type="pres">
      <dgm:prSet presAssocID="{BA52B13D-EA97-49BF-B18D-12748B709C15}" presName="node" presStyleLbl="node1" presStyleIdx="5" presStyleCnt="9" custLinFactNeighborX="17742" custLinFactNeighborY="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ADC2-AD53-4D71-B941-87FA26E4DF69}" type="pres">
      <dgm:prSet presAssocID="{C130F320-4D84-4207-BC11-44266E80C4A2}" presName="sibTrans" presStyleCnt="0"/>
      <dgm:spPr/>
    </dgm:pt>
    <dgm:pt modelId="{DA0F3421-8DB1-43F4-A1D4-8671BFA7E9CD}" type="pres">
      <dgm:prSet presAssocID="{8CFF9636-BC91-447B-AEFA-6E27310BF271}" presName="node" presStyleLbl="node1" presStyleIdx="6" presStyleCnt="9" custScaleY="96728" custLinFactY="-14315" custLinFactNeighborX="951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CF09A-5252-4631-9273-E893DF395CA3}" type="pres">
      <dgm:prSet presAssocID="{5B94F17E-5111-4737-B33D-76CE8F507677}" presName="sibTrans" presStyleCnt="0"/>
      <dgm:spPr/>
    </dgm:pt>
    <dgm:pt modelId="{8269DE60-E4BE-438B-990C-833F3BF927FD}" type="pres">
      <dgm:prSet presAssocID="{9EC4F7C6-901B-475F-80BF-59FF3DA76E76}" presName="node" presStyleLbl="node1" presStyleIdx="7" presStyleCnt="9" custLinFactNeighborX="-13254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CC51-1C14-4418-953C-D280B49E14C4}" type="pres">
      <dgm:prSet presAssocID="{9CD944AB-A9AF-4BB2-8ABD-C53FC61B5888}" presName="sibTrans" presStyleCnt="0"/>
      <dgm:spPr/>
    </dgm:pt>
    <dgm:pt modelId="{8CE44A5F-AE1C-4744-9CC7-F0B9A2D39A16}" type="pres">
      <dgm:prSet presAssocID="{57E6E8C5-6EB2-4C34-A31D-55F34AE88617}" presName="node" presStyleLbl="node1" presStyleIdx="8" presStyleCnt="9" custLinFactY="-100000" custLinFactNeighborX="15564" custLinFactNeighborY="-129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2ACD8-3BE4-45CD-858D-2D4F7B1BC0F8}" srcId="{659281AB-80B4-4928-AD16-D8AA306CC73F}" destId="{AE91959C-5CF4-4565-BC02-067C6C0D69E3}" srcOrd="2" destOrd="0" parTransId="{C8738467-0BE2-4246-BE58-9A8E6E6E2A4D}" sibTransId="{0DC5CADB-CEFE-40A8-BFCE-46AC04B73FDC}"/>
    <dgm:cxn modelId="{33444AF6-8853-44B3-81C8-E29B0AC1E7B9}" type="presOf" srcId="{659281AB-80B4-4928-AD16-D8AA306CC73F}" destId="{BE60BC09-4F84-4CE7-9F4A-9E6D3A244F4F}" srcOrd="0" destOrd="0" presId="urn:microsoft.com/office/officeart/2005/8/layout/default"/>
    <dgm:cxn modelId="{5F416C78-C731-4718-A6C9-901E5C6EAFAC}" srcId="{659281AB-80B4-4928-AD16-D8AA306CC73F}" destId="{BA52B13D-EA97-49BF-B18D-12748B709C15}" srcOrd="5" destOrd="0" parTransId="{DCFD05BD-642C-4308-9C0B-C954290A8604}" sibTransId="{C130F320-4D84-4207-BC11-44266E80C4A2}"/>
    <dgm:cxn modelId="{AAABC8B5-3B37-4E80-8EF1-3B14589E5C49}" type="presOf" srcId="{8CFF9636-BC91-447B-AEFA-6E27310BF271}" destId="{DA0F3421-8DB1-43F4-A1D4-8671BFA7E9CD}" srcOrd="0" destOrd="0" presId="urn:microsoft.com/office/officeart/2005/8/layout/default"/>
    <dgm:cxn modelId="{81C1C973-7326-4189-816D-493AABC1BB53}" srcId="{659281AB-80B4-4928-AD16-D8AA306CC73F}" destId="{4C5F2FED-F755-4DAC-B781-7A7364DEABED}" srcOrd="1" destOrd="0" parTransId="{940A5182-D44B-45E5-8D8D-2B2B7F597B34}" sibTransId="{FFEC18CF-AA39-42ED-B91E-A835B6CF66B8}"/>
    <dgm:cxn modelId="{AE8DAFF4-1493-4A7C-A324-C7DAA3F5B925}" type="presOf" srcId="{9EC4F7C6-901B-475F-80BF-59FF3DA76E76}" destId="{8269DE60-E4BE-438B-990C-833F3BF927FD}" srcOrd="0" destOrd="0" presId="urn:microsoft.com/office/officeart/2005/8/layout/default"/>
    <dgm:cxn modelId="{3670EE55-376B-447C-8DF6-5439074668A5}" srcId="{659281AB-80B4-4928-AD16-D8AA306CC73F}" destId="{8A2FED76-D546-4B09-BFAF-4335C7242C3F}" srcOrd="0" destOrd="0" parTransId="{62D41595-1A55-46EA-9573-B0034FFB8915}" sibTransId="{04D34C4F-905C-4618-8BB2-B8BDE89EBDA7}"/>
    <dgm:cxn modelId="{F1D52863-F1C0-4B0F-B391-8C69E3911F83}" type="presOf" srcId="{E67D7189-7D4A-44F8-A7EA-718B8F02245E}" destId="{265FEC45-ADCC-46B1-903F-9320C8EC9736}" srcOrd="0" destOrd="0" presId="urn:microsoft.com/office/officeart/2005/8/layout/default"/>
    <dgm:cxn modelId="{169F25C3-09D4-4F07-B5BB-E464EED3A54D}" type="presOf" srcId="{AE91959C-5CF4-4565-BC02-067C6C0D69E3}" destId="{F6E6E07D-41EA-491E-A85D-FBDFFBC7D07F}" srcOrd="0" destOrd="0" presId="urn:microsoft.com/office/officeart/2005/8/layout/default"/>
    <dgm:cxn modelId="{EA2802C1-DA71-4DFC-8673-C2DD9C00D68A}" srcId="{659281AB-80B4-4928-AD16-D8AA306CC73F}" destId="{3858E9F0-166A-4494-AD40-2B607BEB0488}" srcOrd="4" destOrd="0" parTransId="{BA79590B-F1B6-4189-A30C-86D33282F86F}" sibTransId="{5A034B64-526E-4B9E-B3F7-37F707AA4253}"/>
    <dgm:cxn modelId="{64E3EA7F-35A2-4760-A5AB-81CD5A594073}" type="presOf" srcId="{4C5F2FED-F755-4DAC-B781-7A7364DEABED}" destId="{2CD37BF4-1BDB-43D7-AF2B-1A3EACEE4796}" srcOrd="0" destOrd="0" presId="urn:microsoft.com/office/officeart/2005/8/layout/default"/>
    <dgm:cxn modelId="{68BCC1C3-CA8A-4BD7-B30A-CDAB34C012E9}" type="presOf" srcId="{BA52B13D-EA97-49BF-B18D-12748B709C15}" destId="{B7863E86-1627-435E-8AC5-DF2CB9ADA8F3}" srcOrd="0" destOrd="0" presId="urn:microsoft.com/office/officeart/2005/8/layout/default"/>
    <dgm:cxn modelId="{BB8A18F8-46C6-486A-9757-38955EFA8894}" type="presOf" srcId="{57E6E8C5-6EB2-4C34-A31D-55F34AE88617}" destId="{8CE44A5F-AE1C-4744-9CC7-F0B9A2D39A16}" srcOrd="0" destOrd="0" presId="urn:microsoft.com/office/officeart/2005/8/layout/default"/>
    <dgm:cxn modelId="{53E7B90C-8567-4F1C-9A72-ECADD922D78C}" type="presOf" srcId="{3858E9F0-166A-4494-AD40-2B607BEB0488}" destId="{EAE08AF3-F95B-4DEC-A4A5-DAA19DE2D794}" srcOrd="0" destOrd="0" presId="urn:microsoft.com/office/officeart/2005/8/layout/default"/>
    <dgm:cxn modelId="{03735AFA-F5F9-48A2-8B9A-A6E0970EACD2}" srcId="{659281AB-80B4-4928-AD16-D8AA306CC73F}" destId="{8CFF9636-BC91-447B-AEFA-6E27310BF271}" srcOrd="6" destOrd="0" parTransId="{04235315-BEA1-4E31-8BF0-D478367C31AF}" sibTransId="{5B94F17E-5111-4737-B33D-76CE8F507677}"/>
    <dgm:cxn modelId="{4D0DA36A-95E3-495A-A410-35DC880E55EB}" type="presOf" srcId="{8A2FED76-D546-4B09-BFAF-4335C7242C3F}" destId="{45AABA7A-C280-40E9-A8E5-6337380271D3}" srcOrd="0" destOrd="0" presId="urn:microsoft.com/office/officeart/2005/8/layout/default"/>
    <dgm:cxn modelId="{226FE20E-7CAB-4AB6-A8B2-A364E602C72F}" srcId="{659281AB-80B4-4928-AD16-D8AA306CC73F}" destId="{9EC4F7C6-901B-475F-80BF-59FF3DA76E76}" srcOrd="7" destOrd="0" parTransId="{522F12F7-6959-4DCA-8127-27A7E2120A10}" sibTransId="{9CD944AB-A9AF-4BB2-8ABD-C53FC61B5888}"/>
    <dgm:cxn modelId="{F2FDBCAF-2483-4706-9DA1-FEEC6605B13D}" srcId="{659281AB-80B4-4928-AD16-D8AA306CC73F}" destId="{E67D7189-7D4A-44F8-A7EA-718B8F02245E}" srcOrd="3" destOrd="0" parTransId="{726D9903-8D83-4830-9BC0-FE669DFE64D0}" sibTransId="{DEB33BF4-96EE-4E4F-BC48-FD10F2AC22BB}"/>
    <dgm:cxn modelId="{5FAFA885-0846-4A9D-A3A7-599616ABCBA4}" srcId="{659281AB-80B4-4928-AD16-D8AA306CC73F}" destId="{57E6E8C5-6EB2-4C34-A31D-55F34AE88617}" srcOrd="8" destOrd="0" parTransId="{CCCFE503-40BF-4EB7-A4B7-220749D9FDCD}" sibTransId="{E28F4E47-E176-45CB-9322-4743F81A4ECB}"/>
    <dgm:cxn modelId="{592AA63E-CD67-4307-90D7-656E118E4906}" type="presParOf" srcId="{BE60BC09-4F84-4CE7-9F4A-9E6D3A244F4F}" destId="{45AABA7A-C280-40E9-A8E5-6337380271D3}" srcOrd="0" destOrd="0" presId="urn:microsoft.com/office/officeart/2005/8/layout/default"/>
    <dgm:cxn modelId="{AF8A143D-850C-4561-B371-A87DBAEB6405}" type="presParOf" srcId="{BE60BC09-4F84-4CE7-9F4A-9E6D3A244F4F}" destId="{4C2D25D2-D9FF-4D87-A6A2-0C4284E025EC}" srcOrd="1" destOrd="0" presId="urn:microsoft.com/office/officeart/2005/8/layout/default"/>
    <dgm:cxn modelId="{B2373F53-21F7-43CF-86D6-D8BB9E4DE227}" type="presParOf" srcId="{BE60BC09-4F84-4CE7-9F4A-9E6D3A244F4F}" destId="{2CD37BF4-1BDB-43D7-AF2B-1A3EACEE4796}" srcOrd="2" destOrd="0" presId="urn:microsoft.com/office/officeart/2005/8/layout/default"/>
    <dgm:cxn modelId="{B8D783A4-1468-4409-95E7-7946EC4813B0}" type="presParOf" srcId="{BE60BC09-4F84-4CE7-9F4A-9E6D3A244F4F}" destId="{ED0288BE-DE96-4DC4-8FFD-61A0EF008FC5}" srcOrd="3" destOrd="0" presId="urn:microsoft.com/office/officeart/2005/8/layout/default"/>
    <dgm:cxn modelId="{9B68288F-03A0-4E77-97B9-F4CF24CBA4F5}" type="presParOf" srcId="{BE60BC09-4F84-4CE7-9F4A-9E6D3A244F4F}" destId="{F6E6E07D-41EA-491E-A85D-FBDFFBC7D07F}" srcOrd="4" destOrd="0" presId="urn:microsoft.com/office/officeart/2005/8/layout/default"/>
    <dgm:cxn modelId="{50C6B1AE-3D60-49AB-938F-8571B623ACC1}" type="presParOf" srcId="{BE60BC09-4F84-4CE7-9F4A-9E6D3A244F4F}" destId="{721185C0-26A8-479D-8E63-A0B50C144FB2}" srcOrd="5" destOrd="0" presId="urn:microsoft.com/office/officeart/2005/8/layout/default"/>
    <dgm:cxn modelId="{7B9CAC60-FFBC-43A4-B262-03D8E38EE0F8}" type="presParOf" srcId="{BE60BC09-4F84-4CE7-9F4A-9E6D3A244F4F}" destId="{265FEC45-ADCC-46B1-903F-9320C8EC9736}" srcOrd="6" destOrd="0" presId="urn:microsoft.com/office/officeart/2005/8/layout/default"/>
    <dgm:cxn modelId="{319522AC-0DC5-4261-BDE5-D5EDC5CF77C9}" type="presParOf" srcId="{BE60BC09-4F84-4CE7-9F4A-9E6D3A244F4F}" destId="{4A2A0884-BE1C-4E30-9A69-1E46943D61CE}" srcOrd="7" destOrd="0" presId="urn:microsoft.com/office/officeart/2005/8/layout/default"/>
    <dgm:cxn modelId="{8DADE4AD-E55C-49F0-A08A-0ACE7CBB57B9}" type="presParOf" srcId="{BE60BC09-4F84-4CE7-9F4A-9E6D3A244F4F}" destId="{EAE08AF3-F95B-4DEC-A4A5-DAA19DE2D794}" srcOrd="8" destOrd="0" presId="urn:microsoft.com/office/officeart/2005/8/layout/default"/>
    <dgm:cxn modelId="{CCB45B0E-17CF-41FD-8973-C1331E6CEE91}" type="presParOf" srcId="{BE60BC09-4F84-4CE7-9F4A-9E6D3A244F4F}" destId="{CA6CDB9D-94C2-489F-AB46-AD7E45FB4846}" srcOrd="9" destOrd="0" presId="urn:microsoft.com/office/officeart/2005/8/layout/default"/>
    <dgm:cxn modelId="{F0B7ABA6-BBFC-426B-A8E6-B4EAEA8A8504}" type="presParOf" srcId="{BE60BC09-4F84-4CE7-9F4A-9E6D3A244F4F}" destId="{B7863E86-1627-435E-8AC5-DF2CB9ADA8F3}" srcOrd="10" destOrd="0" presId="urn:microsoft.com/office/officeart/2005/8/layout/default"/>
    <dgm:cxn modelId="{7AB0B554-F059-4BFE-87C6-258EB1CEAEF8}" type="presParOf" srcId="{BE60BC09-4F84-4CE7-9F4A-9E6D3A244F4F}" destId="{E602ADC2-AD53-4D71-B941-87FA26E4DF69}" srcOrd="11" destOrd="0" presId="urn:microsoft.com/office/officeart/2005/8/layout/default"/>
    <dgm:cxn modelId="{635ECBE7-3650-449B-B527-1D3453A6EB21}" type="presParOf" srcId="{BE60BC09-4F84-4CE7-9F4A-9E6D3A244F4F}" destId="{DA0F3421-8DB1-43F4-A1D4-8671BFA7E9CD}" srcOrd="12" destOrd="0" presId="urn:microsoft.com/office/officeart/2005/8/layout/default"/>
    <dgm:cxn modelId="{1CDDF785-D46D-4B72-8D66-2E024B4A98CD}" type="presParOf" srcId="{BE60BC09-4F84-4CE7-9F4A-9E6D3A244F4F}" destId="{5D5CF09A-5252-4631-9273-E893DF395CA3}" srcOrd="13" destOrd="0" presId="urn:microsoft.com/office/officeart/2005/8/layout/default"/>
    <dgm:cxn modelId="{1C34088D-584E-43B3-90F3-74D3DB0B16DF}" type="presParOf" srcId="{BE60BC09-4F84-4CE7-9F4A-9E6D3A244F4F}" destId="{8269DE60-E4BE-438B-990C-833F3BF927FD}" srcOrd="14" destOrd="0" presId="urn:microsoft.com/office/officeart/2005/8/layout/default"/>
    <dgm:cxn modelId="{1FA561D1-5C56-4845-AB1C-524C8E6EE9A1}" type="presParOf" srcId="{BE60BC09-4F84-4CE7-9F4A-9E6D3A244F4F}" destId="{159ACC51-1C14-4418-953C-D280B49E14C4}" srcOrd="15" destOrd="0" presId="urn:microsoft.com/office/officeart/2005/8/layout/default"/>
    <dgm:cxn modelId="{371E3AB3-150B-4A7A-9C6F-C2648B7028FD}" type="presParOf" srcId="{BE60BC09-4F84-4CE7-9F4A-9E6D3A244F4F}" destId="{8CE44A5F-AE1C-4744-9CC7-F0B9A2D39A1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B87E0-A9E1-47A2-9B77-5A9B92AEA1DB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rgbClr val="002060"/>
              </a:solidFill>
            </a:rPr>
            <a:t>Прямое </a:t>
          </a:r>
          <a:endParaRPr lang="ru-RU" sz="1300" kern="1200"/>
        </a:p>
      </dsp:txBody>
      <dsp:txXfrm rot="-5400000">
        <a:off x="1" y="679096"/>
        <a:ext cx="1352020" cy="579438"/>
      </dsp:txXfrm>
    </dsp:sp>
    <dsp:sp modelId="{BE12C1E3-429A-4233-886C-62A94B62F24A}">
      <dsp:nvSpPr>
        <dsp:cNvPr id="0" name=""/>
        <dsp:cNvSpPr/>
      </dsp:nvSpPr>
      <dsp:spPr>
        <a:xfrm rot="5400000">
          <a:off x="4112286" y="-2733928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непосредственный контакт с учеником, общение с ним не только в рабочее время, но и в неформальной обстановке;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2020" y="87624"/>
        <a:ext cx="6714693" cy="1132875"/>
      </dsp:txXfrm>
    </dsp:sp>
    <dsp:sp modelId="{1C5591E8-5BAA-45BD-A23D-48F8BF8FFD0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rgbClr val="002060"/>
              </a:solidFill>
            </a:rPr>
            <a:t>Опосредованное</a:t>
          </a:r>
          <a:endParaRPr lang="ru-RU" sz="1300" kern="1200"/>
        </a:p>
      </dsp:txBody>
      <dsp:txXfrm rot="-5400000">
        <a:off x="1" y="2419614"/>
        <a:ext cx="1352020" cy="579438"/>
      </dsp:txXfrm>
    </dsp:sp>
    <dsp:sp modelId="{0BD92095-4119-4183-ABE9-D1401745BC4C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проявляется только формально, путем советов, рекомендаций, но личные контакты сводятся к минимуму</a:t>
          </a:r>
          <a:r>
            <a:rPr lang="ru-RU" sz="2600" kern="1200" dirty="0" smtClean="0">
              <a:solidFill>
                <a:srgbClr val="002060"/>
              </a:solidFill>
            </a:rPr>
            <a:t>;</a:t>
          </a:r>
          <a:endParaRPr lang="ru-RU" sz="2600" kern="1200" dirty="0"/>
        </a:p>
      </dsp:txBody>
      <dsp:txXfrm rot="-5400000">
        <a:off x="1352020" y="1804891"/>
        <a:ext cx="6714693" cy="1132875"/>
      </dsp:txXfrm>
    </dsp:sp>
    <dsp:sp modelId="{5E8D1A02-3F50-4887-B307-B5AB73AF610E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rgbClr val="002060"/>
              </a:solidFill>
            </a:rPr>
            <a:t>Коллективное</a:t>
          </a:r>
          <a:endParaRPr lang="ru-RU" sz="1300" kern="1200"/>
        </a:p>
      </dsp:txBody>
      <dsp:txXfrm rot="-5400000">
        <a:off x="1" y="4160131"/>
        <a:ext cx="1352020" cy="579438"/>
      </dsp:txXfrm>
    </dsp:sp>
    <dsp:sp modelId="{D6D0C635-178A-42AC-A1A4-2959C574C256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 распространяется  на  весь  коллектив  учеников.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52020" y="3545408"/>
        <a:ext cx="6714693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BA7A-C280-40E9-A8E5-6337380271D3}">
      <dsp:nvSpPr>
        <dsp:cNvPr id="0" name=""/>
        <dsp:cNvSpPr/>
      </dsp:nvSpPr>
      <dsp:spPr>
        <a:xfrm>
          <a:off x="156227" y="138928"/>
          <a:ext cx="2280189" cy="150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ВЗАИМОПОМОЩЬ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6227" y="138928"/>
        <a:ext cx="2280189" cy="1508071"/>
      </dsp:txXfrm>
    </dsp:sp>
    <dsp:sp modelId="{2CD37BF4-1BDB-43D7-AF2B-1A3EACEE4796}">
      <dsp:nvSpPr>
        <dsp:cNvPr id="0" name=""/>
        <dsp:cNvSpPr/>
      </dsp:nvSpPr>
      <dsp:spPr>
        <a:xfrm>
          <a:off x="3052775" y="157028"/>
          <a:ext cx="2280189" cy="136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ОТВЕТСТВЕННОСТЬ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2775" y="157028"/>
        <a:ext cx="2280189" cy="1368113"/>
      </dsp:txXfrm>
    </dsp:sp>
    <dsp:sp modelId="{F6E6E07D-41EA-491E-A85D-FBDFFBC7D07F}">
      <dsp:nvSpPr>
        <dsp:cNvPr id="0" name=""/>
        <dsp:cNvSpPr/>
      </dsp:nvSpPr>
      <dsp:spPr>
        <a:xfrm>
          <a:off x="6346805" y="3293908"/>
          <a:ext cx="2280189" cy="136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ТОЛЕРАНТНОСТЬ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46805" y="3293908"/>
        <a:ext cx="2280189" cy="1368113"/>
      </dsp:txXfrm>
    </dsp:sp>
    <dsp:sp modelId="{265FEC45-ADCC-46B1-903F-9320C8EC9736}">
      <dsp:nvSpPr>
        <dsp:cNvPr id="0" name=""/>
        <dsp:cNvSpPr/>
      </dsp:nvSpPr>
      <dsp:spPr>
        <a:xfrm>
          <a:off x="149363" y="1768908"/>
          <a:ext cx="2280189" cy="136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ДЕЯТЕЛЬНОСТНЫЙ ПОДХОД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363" y="1768908"/>
        <a:ext cx="2280189" cy="1368113"/>
      </dsp:txXfrm>
    </dsp:sp>
    <dsp:sp modelId="{EAE08AF3-F95B-4DEC-A4A5-DAA19DE2D794}">
      <dsp:nvSpPr>
        <dsp:cNvPr id="0" name=""/>
        <dsp:cNvSpPr/>
      </dsp:nvSpPr>
      <dsp:spPr>
        <a:xfrm>
          <a:off x="154197" y="3247374"/>
          <a:ext cx="2280189" cy="136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ПАРТНЁРСКИЙ СТИЛЬ РАБОТЫ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197" y="3247374"/>
        <a:ext cx="2280189" cy="1368113"/>
      </dsp:txXfrm>
    </dsp:sp>
    <dsp:sp modelId="{B7863E86-1627-435E-8AC5-DF2CB9ADA8F3}">
      <dsp:nvSpPr>
        <dsp:cNvPr id="0" name=""/>
        <dsp:cNvSpPr/>
      </dsp:nvSpPr>
      <dsp:spPr>
        <a:xfrm>
          <a:off x="6337502" y="1781262"/>
          <a:ext cx="2280189" cy="136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ДИАЛОГ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7502" y="1781262"/>
        <a:ext cx="2280189" cy="1368113"/>
      </dsp:txXfrm>
    </dsp:sp>
    <dsp:sp modelId="{DA0F3421-8DB1-43F4-A1D4-8671BFA7E9CD}">
      <dsp:nvSpPr>
        <dsp:cNvPr id="0" name=""/>
        <dsp:cNvSpPr/>
      </dsp:nvSpPr>
      <dsp:spPr>
        <a:xfrm>
          <a:off x="3086316" y="1792462"/>
          <a:ext cx="2280189" cy="1323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ДОВЕРИЕ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316" y="1792462"/>
        <a:ext cx="2280189" cy="1323349"/>
      </dsp:txXfrm>
    </dsp:sp>
    <dsp:sp modelId="{8269DE60-E4BE-438B-990C-833F3BF927FD}">
      <dsp:nvSpPr>
        <dsp:cNvPr id="0" name=""/>
        <dsp:cNvSpPr/>
      </dsp:nvSpPr>
      <dsp:spPr>
        <a:xfrm>
          <a:off x="3122526" y="3335856"/>
          <a:ext cx="2280189" cy="136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ОРИЕНТАЦИЯ НА РЕЗУЛЬТАТ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526" y="3335856"/>
        <a:ext cx="2280189" cy="1368113"/>
      </dsp:txXfrm>
    </dsp:sp>
    <dsp:sp modelId="{8CE44A5F-AE1C-4744-9CC7-F0B9A2D39A16}">
      <dsp:nvSpPr>
        <dsp:cNvPr id="0" name=""/>
        <dsp:cNvSpPr/>
      </dsp:nvSpPr>
      <dsp:spPr>
        <a:xfrm>
          <a:off x="6287840" y="193726"/>
          <a:ext cx="2280189" cy="1368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ДОБРОВОЛЬНОСТЬ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7840" y="193726"/>
        <a:ext cx="2280189" cy="136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E926-D638-4434-9C6D-F29F97DD41E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18A9-A673-424A-823F-7406A10F1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6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C513-5D0F-49CF-A828-74893E40A46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F642-34C2-4744-BE15-FF8535791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1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36D1-2DCD-438B-ACF5-0A88C9BB870F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38C4-47BE-4B1E-97CE-ABD2325754C0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96A-EED6-42AA-BB64-4A237B367121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D11B-DBD6-47B0-B445-4C935818B031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2521-349D-47DA-9B60-7FEEFFC1E37D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B6D-5E3E-49B6-8A8C-84531E8D6F01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3870-F280-4A45-8C97-0325B6D4A5DA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A77-376F-4F6A-9517-355854438DF3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E993-5AEB-4E02-8E33-F52514883DF0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E22-A9EE-4201-8B40-C7AFACE93065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1D61-4FD9-4861-BA35-572EEE5CBAB8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4428-232E-4621-9708-C91018CD39AE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D1FA-0A2A-4587-A2FC-47DAD8E89069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B2D-13DB-49E3-AF8F-07484BC8085F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832-634E-468D-A856-5BE9337D4AE9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2EE1-6B06-4C2E-8978-CAA9C85D7057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B63D-1FE8-41DB-BD09-D4DFC1A3B420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71955-38B4-4570-8D01-5DFE365338B6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806" y="275095"/>
            <a:ext cx="10018713" cy="175259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5 имени Героя Советского Союза Георгия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Евдокимовича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Попова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г.Николаевска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-на-Амуре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Хабаровского края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5564" y="2000573"/>
            <a:ext cx="10018713" cy="2276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4"/>
                </a:solidFill>
                <a:latin typeface="Arial Black" pitchFamily="34" charset="0"/>
              </a:rPr>
              <a:t>Наставничество</a:t>
            </a:r>
            <a:r>
              <a:rPr lang="ru-RU" sz="3600" dirty="0">
                <a:solidFill>
                  <a:schemeClr val="accent4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chemeClr val="accent4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accent4"/>
                </a:solidFill>
                <a:latin typeface="Arial Black" pitchFamily="34" charset="0"/>
              </a:rPr>
              <a:t>в современной </a:t>
            </a:r>
            <a:r>
              <a:rPr lang="ru-RU" sz="3600" dirty="0" smtClean="0">
                <a:solidFill>
                  <a:schemeClr val="accent4"/>
                </a:solidFill>
                <a:latin typeface="Arial Black" pitchFamily="34" charset="0"/>
              </a:rPr>
              <a:t>школе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0475" y="4981130"/>
            <a:ext cx="4231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подготовила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учитель-наставник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СОШ №5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Восковщук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5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2908" y="124706"/>
            <a:ext cx="9092332" cy="605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 наставничества</a:t>
            </a:r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4977" y="800199"/>
            <a:ext cx="9483477" cy="313112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модель</a:t>
            </a:r>
          </a:p>
          <a:p>
            <a:pPr algn="l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Ситуационное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algn="l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Партнерское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algn="l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Групповое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algn="l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Скоростное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algn="l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Саморегулируемое наставничество</a:t>
            </a:r>
          </a:p>
          <a:p>
            <a:pPr algn="l"/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Флэш-наставничество</a:t>
            </a: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Реверсивное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algn="l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Командное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490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537794"/>
            <a:ext cx="10018713" cy="65369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85819"/>
            <a:ext cx="2866017" cy="4618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– ученик»</a:t>
            </a:r>
          </a:p>
          <a:p>
            <a:endParaRPr lang="ru-RU" dirty="0"/>
          </a:p>
        </p:txBody>
      </p:sp>
      <p:pic>
        <p:nvPicPr>
          <p:cNvPr id="7" name="Picture 2" descr="https://yandex.ru/images/_crpd/Kr5B31O39/61b129a3/gARyMLxWG9NiB27lI6lb61KH-gNpryXp0tYzTRaZxXAM3WNRGbLpf0c0-E2EuqJ4BgwsUxqOPUXP-l9J_IRDo5EQA1B9MsuHIkO-oRf-TmtDo1v2_Np1ncNmhmwHDCUBDSyWka9nvX5D8f0YwsoyeBf-3vEraU7nLJioWwt19iYhBSKB-YO4MfYU39YgLTp5U1ApUgjfVigVFGF98gt1U2j_g1MrM5m84wN8mcMOdN9gb0wxqVvNR674KNm59kTEMTUjxHuT6GMgBB_HQbzbCwMTSjLbnZQoJIVRT1NrVLPLbZMy-XH6DCGTDqvxTaZOMg_vwnuIbSX-Obt4icdlZrM1k4WZ4dliotav1ZGfGKtRQ6uzu330iJYnwo0SicaBaXwSQ-sw2O1C0r3p082WPpFcXRBIO5_37YraurlndOdjVhCXeODIgVKHPOYwvyu7oLKZMCusVZo3pgH8IEkUQhqe4lL6s_n9w7FMyEKfpC8z795RyNlPxZ-KGumrVgelYSWRV4jQ-oNzJN33MP-L60NR2UPqb0dJdtajrTErlzGIf9BTqxM7XACinTpwTwYPUn3uoSlLPUZe6Jir2ralFBOVsVQpIdlw0HZ8pYMdGwlBA6nQ-B5kOuZ08r0QCwYAOnwDIShQuX3zMszKgbw1PXOP7EBI2b2HzPlqapsHNRQDBmOnSMA5gpAkjfaTrIu7IJGawHkeZilWFaGsMCgmMmidsRBbMTsfY1POWtEuND-wTW6Cu1jsh8_pqTiohjVmc9QzdchwK2FStq3lMwyKa-PTyvGb3wd7ZlSATWMK5oAIXKNi-lBYrnBRb4mQT3dOYO-MMkm47HcNexjI6YTHVUEGU4dq4pqAkke9laBPGUpS00mCGfxnyqU04z8Qe3WjG5wz8LgzOtxjoL0o483GDcP9nEKYCX01L8hJuVtnZMXyJgOniyLZgzFWXcaifTmJQ_JqsgpvFMqFZKI_Uyq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34" y="2333319"/>
            <a:ext cx="3033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54108" y="1874982"/>
            <a:ext cx="2660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– учитель» </a:t>
            </a:r>
            <a:endParaRPr lang="ru-RU" altLang="ru-RU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https://img2.freepng.ru/20180426/sdq/kisspng-powerpoint-animation-microsoft-powerpoint-presenta-pointing-5ae2547e99f143.4645960515247822066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89" y="2333319"/>
            <a:ext cx="12969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businesson.co/uploads/businesswoman_multi_tasking_800_clr_17780-iTKXe-07-11-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2143063"/>
            <a:ext cx="14382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25818" y="3731491"/>
            <a:ext cx="2761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 – ученик» </a:t>
            </a:r>
            <a:endParaRPr lang="ru-RU" alt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://www.center-rpo.ru/images/1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47" y="4692314"/>
            <a:ext cx="3827461" cy="21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912"/>
            <a:ext cx="8229600" cy="13731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УЧЕНИК-УЧЕНИК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387" y="692151"/>
            <a:ext cx="9545637" cy="5218113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Разносторонняя поддержка обучающегося с особыми образовательными / социальными потребностями либо временная помощь в адаптации к новым условиям обучения (включая адаптацию детей с ОВЗ). </a:t>
            </a:r>
          </a:p>
          <a:p>
            <a:pPr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Ролевые модели взаимодействия: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«успевающий – неуспевающий»,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«лидер – пассивный»,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«равный – равному». </a:t>
            </a:r>
          </a:p>
        </p:txBody>
      </p:sp>
      <p:pic>
        <p:nvPicPr>
          <p:cNvPr id="5" name="Picture 2" descr="https://grizly.club/uploads/posts/2023-01/1674650681_grizly-club-p-nastavnik-klipart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992582"/>
            <a:ext cx="3232728" cy="26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063750" y="1"/>
            <a:ext cx="8229600" cy="1190624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УЧИТЕЛЬ-УЧИТЕЛЬ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774826" y="836613"/>
            <a:ext cx="9912349" cy="5289550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 месте работы или в должности педагога молодого специалиста, повышение его профессионального потенциала и уровня, а также создание комфортной профессиональной среды внутри учебного заведения, позволяющей реализовывать актуальные педагогические задачи на высоком уровне.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</a:t>
            </a:r>
            <a:r>
              <a:rPr lang="ru-RU" alt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взаимодействия: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«опытный учитель – молодой специалист»,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педагогического сообщества – педагог, испытывающий проблемы»,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«педагог-новатор – консервативный педагог»,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предметник – неопытный </a:t>
            </a:r>
            <a:r>
              <a:rPr lang="ru-RU" alt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предметник»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классный руководитель – неопытный классный руководитель»</a:t>
            </a:r>
            <a:endParaRPr lang="ru-RU" alt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6" y="2623127"/>
            <a:ext cx="1878157" cy="15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81200" y="419100"/>
            <a:ext cx="8229600" cy="85176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УЧИТЕЛЬ-УЧЕНИК</a:t>
            </a:r>
            <a:endParaRPr lang="ru-RU" alt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999550" y="1182554"/>
            <a:ext cx="9755913" cy="518477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осознанного подхода к реализации личностного потенциала, рост числа заинтересованных в развитии собственных талантов и навыков обучающихся, поддержка в выстраивании индивидуального образовательного маршрута и решении трудных жизненных ситуаций, в которые попал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Ролевые </a:t>
            </a:r>
            <a:r>
              <a:rPr lang="ru-RU" alt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взаимодействия: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Учитель–неуспевающий ученик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Учитель–пассивный ученик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Учитель–одаренный ученик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Учитель–ребенок с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ОВЗ/ребенок-инвалид/ «группа риска»</a:t>
            </a:r>
            <a:endParaRPr lang="ru-RU" alt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433">
            <a:off x="679810" y="3334252"/>
            <a:ext cx="2185016" cy="243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5148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реализация программы наставничества в образовательных организациях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условий для внедрения программы наставничества.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базы наставляемых и наставников.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наставников.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наставнических групп.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наставнических групп.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наставничества.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C:\Users\Светлана\Desktop\1681481333_papik-pro-p-god-pedagoga-i-nastavnika-logotip-vekto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3290996"/>
            <a:ext cx="3335014" cy="29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835" y="210518"/>
            <a:ext cx="10487884" cy="29046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условий для запуска программы наставничества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9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</a:t>
            </a:r>
            <a:r>
              <a:rPr lang="ru-RU" sz="1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зависит от создания благоприятных условий для запуска программы наставничества, от точности определения целей и задач самой программы, от подбора команды, ответственной за ее реализацию.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создается дорожная карта внедрения целевой модели наставничества, в которой прописан поэтапный ход работ и необходимые ресурсы (кадровые, методические, материально-техническая база и т.д.) и возможные источники их привлечения (внутренние и внешние).</a:t>
            </a:r>
          </a:p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8834" y="3047915"/>
            <a:ext cx="1054659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наставляемых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выявляются проблемы педагогов образовательной организации, которые можно решить с помощью наставничества. Например, низкая успеваемость, текучка молодых специалистов, низкие карьерные ожидания у педагогов.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проводится мониторинг: собираются данные и систематизируются запросы от потенциальных наставляемых. Эти данные и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станут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измерения динамики изменений.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появляется сформированная база наставляемых с перечнем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запросов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необходимая для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подбора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 в наставники. 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3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02" y="174357"/>
            <a:ext cx="10018713" cy="64705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Отбор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 наставников</a:t>
            </a:r>
            <a:b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090" y="551480"/>
            <a:ext cx="10301904" cy="31242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программы, т.к. от него зависит вся реализация программы наставничества. Задачами этого этапа является выявление наставников, которые войдут в базу потенциальных наставников, подходящих для конкретной программы, и их подготовка к работе с наставляемыми. Решение этих задач проходит с помощью внутренних ресурсов организации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0122" y="2915071"/>
            <a:ext cx="1074807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Формирование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наставнических пар или групп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формируются пары «наставник – наставляемый» или группы из наставника и нескольких наставляемых, которые подходят друг другу по следующим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критериям: профессиональный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и/или личный опыт наставника должны соответствовать запросам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наставляемых;  у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наставнической пары или группы обязательно должен сложиться взаимный интерес и симпатия, которые позволят в будущем эффективно работать вместе.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проводится встреча в любом удобном формате со всеми участниками процесса, на которой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все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получить обратную связь. В результате должны сформироваться пары или группы,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в рамках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3038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060" y="228601"/>
            <a:ext cx="10018713" cy="67030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5.Организация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 реализации программы наставничества</a:t>
            </a:r>
            <a:r>
              <a:rPr lang="ru-RU" sz="2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317" y="621223"/>
            <a:ext cx="10018713" cy="31242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закрепляются гармоничные и продуктивные отношения в наставнической паре или группе таким образом, чтобы они были максимально комфортными, стабильными и результативными для всех участников.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включает в себя ряд встреч: знакомство, рабочую встречу, встречу-планирование; а также комплекс последующих встреч с обязательной формой обратной связи. И завершающей встречей должна быть итоговая встреча.</a:t>
            </a:r>
          </a:p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0122" y="3404309"/>
            <a:ext cx="108100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Завершение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наставничества в образовательной организации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 подведение итогов работы всех участников или группы программы наставничества.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фиксируются результаты работы и организация комфортного выхода наставника и наставляемого из наставнических отношений. Может быть организована перспектива продолжения цикла: вступление в новый этап отношений, продолжение неформального общения, смена ролевых позиций. </a:t>
            </a:r>
          </a:p>
        </p:txBody>
      </p:sp>
    </p:spTree>
    <p:extLst>
      <p:ext uri="{BB962C8B-B14F-4D97-AF65-F5344CB8AC3E}">
        <p14:creationId xmlns:p14="http://schemas.microsoft.com/office/powerpoint/2010/main" val="35205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256" y="499823"/>
            <a:ext cx="10018713" cy="445576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        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  НАСТАВНИЧЕСТВА</a:t>
            </a:r>
            <a:r>
              <a:rPr lang="ru-RU" sz="800" b="1" dirty="0"/>
              <a:t/>
            </a:r>
            <a:br>
              <a:rPr lang="ru-RU" sz="8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29.12.2012 № 273-ФЗ «Об образовании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28, 47,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b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Распоряжение Правительства Российской Федерации от 29.05.2015 №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996-р  «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Стратегии развития воспитания в Российской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  на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2025 года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Указ Президента РФ от 2 марта 2018 года №94 «Об учреждении знака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  «За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Указ Президента РФ от 7.05.2018 № 204 «О национальных целях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стратегических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 развития Российской Федерации на период до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 года»  </a:t>
            </a:r>
            <a:b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Национальный проект «Образование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6.Методология (целевая модель) наставничества обучающихся (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Федерации от 25.12.2019 № Р-145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модели наставничества и методических рекомендаций.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Федерации от 23 января 2020 г. №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МР-42/02</a:t>
            </a:r>
            <a:b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</a:t>
            </a: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 образовательной организации</a:t>
            </a:r>
            <a:b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1.Положение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о наставничестве.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2.Положение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стимулирующих надбавках, учитывающих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наставников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3.Приказ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наставников.</a:t>
            </a:r>
          </a:p>
        </p:txBody>
      </p:sp>
    </p:spTree>
    <p:extLst>
      <p:ext uri="{BB962C8B-B14F-4D97-AF65-F5344CB8AC3E}">
        <p14:creationId xmlns:p14="http://schemas.microsoft.com/office/powerpoint/2010/main" val="4213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526" y="1204861"/>
            <a:ext cx="10935664" cy="1329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  <a:latin typeface="Arial Black" pitchFamily="34" charset="0"/>
              </a:rPr>
              <a:t>Наставничество</a:t>
            </a:r>
            <a:r>
              <a:rPr lang="ru-RU" sz="3600" dirty="0" smtClean="0">
                <a:solidFill>
                  <a:schemeClr val="accent4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Arial Black" pitchFamily="34" charset="0"/>
              </a:rPr>
              <a:t>в </a:t>
            </a:r>
            <a:r>
              <a:rPr lang="ru-RU" sz="3600" dirty="0">
                <a:solidFill>
                  <a:schemeClr val="accent4"/>
                </a:solidFill>
                <a:latin typeface="Arial Black" pitchFamily="34" charset="0"/>
              </a:rPr>
              <a:t>современной школе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5297" y="220718"/>
            <a:ext cx="10796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://chaikanatalia.ru/wp-content/uploads/2019/09/%D0%9D%D0%B0%D1%81%D1%82%D0%B0%D0%B2%D0%BD%D0%B8%D0%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67710"/>
            <a:ext cx="7139709" cy="36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3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26136" cy="47082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помочь другому</a:t>
            </a:r>
            <a:br>
              <a:rPr lang="ru-RU" sz="4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человеку, не обязательно</a:t>
            </a:r>
            <a:br>
              <a:rPr lang="ru-RU" sz="4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сильным и богатым, -</a:t>
            </a:r>
            <a:br>
              <a:rPr lang="ru-RU" sz="4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быть добрым</a:t>
            </a:r>
            <a:r>
              <a:rPr lang="ru-RU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Монах </a:t>
            </a:r>
            <a:r>
              <a:rPr lang="ru-RU" sz="4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Симеон</a:t>
            </a:r>
            <a:r>
              <a:rPr lang="ru-RU" sz="4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Афонский  </a:t>
            </a:r>
            <a:endParaRPr lang="ru-RU" sz="4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ветлана\Desktop\1681481345_papik-pro-p-god-pedagoga-i-nastavnika-logotip-vektor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2" y="3642101"/>
            <a:ext cx="1852047" cy="18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04474" y="860157"/>
            <a:ext cx="67262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</a:t>
            </a:r>
            <a:endParaRPr lang="ru-RU" sz="2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 </a:t>
            </a:r>
            <a:endParaRPr lang="ru-RU" sz="2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наставничеству,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верности традициям есть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деле.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Люди, прогрессивно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мыслящие, духовно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нравственно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сильные, это хорошо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и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всё, чтобы их начинания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имели развитие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 смену им приходили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 и преумножит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достигнутое. Эффективная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мотивации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наставников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создана, и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должно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эффективное современное</a:t>
            </a:r>
          </a:p>
          <a:p>
            <a:pPr algn="ctr"/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наставничество, передача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опыта,   конкретных </a:t>
            </a:r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навыков»</a:t>
            </a:r>
          </a:p>
        </p:txBody>
      </p:sp>
      <p:pic>
        <p:nvPicPr>
          <p:cNvPr id="1026" name="Picture 2" descr="C:\Users\Светлана\Desktop\Владимир_Путин_(08-09-2022)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78" y="1363853"/>
            <a:ext cx="2978345" cy="41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2" y="2428310"/>
            <a:ext cx="3475614" cy="38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3314" y="220851"/>
            <a:ext cx="10018713" cy="1003515"/>
          </a:xfrm>
        </p:spPr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27702" y="1270861"/>
            <a:ext cx="8697830" cy="354136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человека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специалиста, студента, учащегося),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способствующая более эффективному распределению личностных ресурсов, самоопределению и развитию в профессиональном и культурном отношениях, формированию гражданской позиции. </a:t>
            </a:r>
          </a:p>
          <a:p>
            <a:pPr>
              <a:lnSpc>
                <a:spcPct val="160000"/>
              </a:lnSpc>
            </a:pP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наставничества подразумевает постановку реальных задач, путей их достижения, методологическое, информационное и технологическое обеспечение этого процесса.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8149" y="4704131"/>
            <a:ext cx="8764292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наставничества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провести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 подопечного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(подшефного) «над пропастью»,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«бездне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как через самые сложные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профессиональной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732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наставничества</a:t>
            </a:r>
            <a:b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 программы наставничества, имеющий успешный опыт в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жизненного, личностного и профессионального результата, готовый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компетентный поделиться опытом и навыками, необходимыми для стимуляции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поддержки процессов самореализации и самосовершенствования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наставляемого.</a:t>
            </a:r>
            <a:b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4"/>
                </a:solidFill>
              </a:rPr>
              <a:t>Целью </a:t>
            </a:r>
            <a:r>
              <a:rPr lang="ru-RU" sz="1800" b="1" dirty="0">
                <a:solidFill>
                  <a:schemeClr val="accent4"/>
                </a:solidFill>
              </a:rPr>
              <a:t>внедрения целевой модели наставничества </a:t>
            </a:r>
            <a:r>
              <a:rPr lang="ru-RU" sz="1800" dirty="0">
                <a:solidFill>
                  <a:schemeClr val="accent4"/>
                </a:solidFill>
              </a:rPr>
              <a:t>является максимально</a:t>
            </a:r>
            <a:br>
              <a:rPr lang="ru-RU" sz="1800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полное раскрытие потенциала личности наставляемого, необходимого для</a:t>
            </a:r>
            <a:br>
              <a:rPr lang="ru-RU" sz="1800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успешной личной и профессиональной самореализации в современных</a:t>
            </a:r>
            <a:br>
              <a:rPr lang="ru-RU" sz="1800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условиях неопределенности. Целью также становится создание условий для</a:t>
            </a:r>
            <a:br>
              <a:rPr lang="ru-RU" sz="1800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формирования эффективной системы поддержки, самоопределения и</a:t>
            </a:r>
            <a:br>
              <a:rPr lang="ru-RU" sz="1800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профессиональной ориентации всех обучающихся в возрасте от 11 до 18 лет,</a:t>
            </a:r>
            <a:br>
              <a:rPr lang="ru-RU" sz="1800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проживающих на территории Российской Федерации, в программы</a:t>
            </a:r>
            <a:br>
              <a:rPr lang="ru-RU" sz="1800" dirty="0">
                <a:solidFill>
                  <a:schemeClr val="accent4"/>
                </a:solidFill>
              </a:rPr>
            </a:br>
            <a:r>
              <a:rPr lang="ru-RU" sz="1800" dirty="0">
                <a:solidFill>
                  <a:schemeClr val="accent4"/>
                </a:solidFill>
              </a:rPr>
              <a:t>наставничества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667" y="2829732"/>
            <a:ext cx="10069431" cy="3124201"/>
          </a:xfrm>
        </p:spPr>
        <p:txBody>
          <a:bodyPr/>
          <a:lstStyle/>
          <a:p>
            <a:pPr algn="r"/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433">
            <a:off x="757303" y="2745318"/>
            <a:ext cx="2185016" cy="243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562" y="484322"/>
            <a:ext cx="10018713" cy="716797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реализации целевой модели наставничества:</a:t>
            </a:r>
            <a:br>
              <a:rPr lang="ru-RU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084" y="1464589"/>
            <a:ext cx="10030685" cy="41406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показателей организации в образовательной,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социокультурной, спортивной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сферах;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подготовка обучающегося к самостоятельной, осознанной и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продуктивной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современном мире, отличительными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которого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нестабильность, неопределенность, изменчивость,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сложность, информационная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раскрытие личностного, творческого, профессионального потенциала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 обучающегося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поддержка индивидуальной образовательной траектории;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создание </a:t>
            </a:r>
            <a:r>
              <a:rPr lang="ru-RU" sz="1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экологичной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для развития и повышения квалификации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увеличение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закрепившихся в профессии педагогических кадров;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формирование открытого и эффективного сообщества вокруг 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организации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способного на комплексную поддержку ее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283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>
            <a:normAutofit fontScale="90000"/>
          </a:bodyPr>
          <a:lstStyle/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наставничества</a:t>
            </a:r>
            <a:endParaRPr lang="ru-RU" altLang="ru-RU" sz="27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80435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3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7096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ПРИНЦИПЫ НАСТАВНИЧЕСТВА</a:t>
            </a:r>
            <a:endParaRPr lang="ru-RU" sz="2400" i="1" dirty="0">
              <a:solidFill>
                <a:schemeClr val="accent4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37191057"/>
              </p:ext>
            </p:extLst>
          </p:nvPr>
        </p:nvGraphicFramePr>
        <p:xfrm>
          <a:off x="1998108" y="1534097"/>
          <a:ext cx="9129675" cy="470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2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555" y="282845"/>
            <a:ext cx="10018713" cy="10190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 молодыми специалистами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8814"/>
          <a:stretch/>
        </p:blipFill>
        <p:spPr bwMode="auto">
          <a:xfrm>
            <a:off x="2121974" y="1347657"/>
            <a:ext cx="9144000" cy="489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3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2076</TotalTime>
  <Words>1103</Words>
  <Application>Microsoft Office PowerPoint</Application>
  <PresentationFormat>Произвольный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Параллакс</vt:lpstr>
      <vt:lpstr>Муниципальное бюджетное общеобразовательное учреждение средняя общеобразовательная школа № 5 имени Героя Советского Союза Георгия Евдокимовича Попова  г.Николаевска-на-Амуре Хабаровского края </vt:lpstr>
      <vt:lpstr>Наставничество в современной школе  </vt:lpstr>
      <vt:lpstr>Презентация PowerPoint</vt:lpstr>
      <vt:lpstr>Наставничество</vt:lpstr>
      <vt:lpstr>         Целевая модель наставничества Наставник – 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наставляемого.  Целью внедрения целевой модели наставничества является максимально полное раскрытие потенциала личности наставляемого, необходимого для успешной личной и профессиональной самореализации в современных условиях неопределенности. Целью также становится создание условий для формирования эффективной системы поддержки, самоопределения и профессиональной ориентации всех обучающихся в возрасте от 11 до 18 лет, проживающих на территории Российской Федерации, в программы наставничества</vt:lpstr>
      <vt:lpstr>Задачи реализации целевой модели наставничества: </vt:lpstr>
      <vt:lpstr> Типы наставничества</vt:lpstr>
      <vt:lpstr>ПРИНЦИПЫ НАСТАВНИЧЕСТВА</vt:lpstr>
      <vt:lpstr>Формы и методы работы с молодыми специалистами</vt:lpstr>
      <vt:lpstr>Модели  наставничества</vt:lpstr>
      <vt:lpstr>Формы наставничества</vt:lpstr>
      <vt:lpstr>УЧЕНИК-УЧЕНИК</vt:lpstr>
      <vt:lpstr>УЧИТЕЛЬ-УЧИТЕЛЬ</vt:lpstr>
      <vt:lpstr>УЧИТЕЛЬ-УЧЕНИК</vt:lpstr>
      <vt:lpstr>Этапы реализация программы наставничества в образовательных организациях:</vt:lpstr>
      <vt:lpstr>Презентация PowerPoint</vt:lpstr>
      <vt:lpstr>3. Отбор и обучение наставников </vt:lpstr>
      <vt:lpstr>5.Организация хода реализации программы наставничества  </vt:lpstr>
      <vt:lpstr>                         НОРМАТИВНАЯ          ОСНОВА   НАСТАВНИЧЕСТВА   1. Федеральный закон от 29.12.2012 № 273-ФЗ «Об образовании в  Российской Федерации»  ст. 28, 47, 48 2. Распоряжение Правительства Российской Федерации от 29.05.2015 № 996-р  «Об утверждении Стратегии развития воспитания в Российской Федерации   на период до 2025 года» 3. Указ Президента РФ от 2 марта 2018 года №94 «Об учреждении знака отличия   «За наставничество». 4. Указ Президента РФ от 7.05.2018 № 204 «О национальных целях и  стратегических задачах развития Российской Федерации на период до 2024  года»   5. Национальный проект «Образование». 6.Методология (целевая модель) наставничества обучающихся (Распоряжение Министерства просвещения Российской Федерации от 25.12.2019 № Р-145). О целевой модели наставничества и методических рекомендаций. Письмо Министерства просвещения Российской Федерации от 23 января 2020 г. №МР-42/02                    Локальные нормативные акты образовательной организации                        1.Положение ОО о наставничестве.                        2.Положение о стимулирующих надбавках, учитывающих поощрение   наставников.                         3.Приказ о назначении наставников.</vt:lpstr>
      <vt:lpstr>«Чтобы помочь другому человеку, не обязательно быть сильным и богатым, - достаточно быть добрым»                      Монах Симеон Афонский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методы и средства повышения эффективности и качества обучения в современных условиях</dc:title>
  <dc:creator>Светлана</dc:creator>
  <cp:lastModifiedBy>Пользователь Windows</cp:lastModifiedBy>
  <cp:revision>124</cp:revision>
  <cp:lastPrinted>2016-10-18T02:47:47Z</cp:lastPrinted>
  <dcterms:created xsi:type="dcterms:W3CDTF">2016-10-16T06:14:20Z</dcterms:created>
  <dcterms:modified xsi:type="dcterms:W3CDTF">2024-02-01T11:18:51Z</dcterms:modified>
</cp:coreProperties>
</file>