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60" r:id="rId2"/>
    <p:sldId id="270" r:id="rId3"/>
    <p:sldId id="269" r:id="rId4"/>
    <p:sldId id="268" r:id="rId5"/>
    <p:sldId id="262" r:id="rId6"/>
    <p:sldId id="263" r:id="rId7"/>
    <p:sldId id="264" r:id="rId8"/>
    <p:sldId id="267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A80F7-C946-BCC8-4315-CC1A6406D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166EE1-C25A-5D17-A92C-39403ACF5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293C5-43A2-BBAF-ABCD-21031E956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0031FF-93A5-5AFF-F1D9-AB839ED3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6B0BA-F2FE-0550-3772-4BE0269C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89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E4829-06F8-EAA1-BD4D-DB92C0BD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46F441-A785-F5C1-FE40-5E3FF54F9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5E9FB-707C-345B-A1C6-7E5B1367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070760-FE48-C5EF-1AC8-D2E0C473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2F204-A2F3-62FF-E5AD-D1C43E3F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0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6691B6-1438-DB72-4333-5266F4D7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67CFE4-C7FF-A3EB-DEC7-FB16B170A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EAC64D-46C3-04EF-7B59-11FC2BBD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C3D408-A06D-9DDE-B993-20ED95189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2AC17-C90D-888F-993C-921A0491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23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43B9D-AE40-2202-E3C3-4C5351806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7439B-7D48-BF18-82FC-FB7675F67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89F865-B31C-EF49-D0DD-9A459386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7FD539-4B45-D223-1C81-C3907A59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B72C04-F123-4C13-E97E-736CCA00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7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31CE2-3BA6-6B25-D832-F57B1403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B08DA1-76C3-5CF1-B6B2-1ED2CE60F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B9944B-C83E-BBC4-A312-B12A5E1B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18945-14E3-5D9D-17DA-FF4A63A9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492325-B648-A71C-74A2-7E979E18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4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0DAEC-37F2-D48F-AA9E-30549E9C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EC0274-3CA7-007B-931C-15F3A3421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590262-0A30-981B-1583-684691D00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1D7535-4D2A-F39A-B42C-9155C30E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88352F-6ECF-1CCD-0CCB-8BDD6B57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2D87E7-8E14-3F59-6CFB-C5F8D473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4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0405E-084F-4783-9E85-05586236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CE8588-38C6-5F71-18DD-EB0069E18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CA0D60-E7A9-200A-85E4-3B0ABEA1F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05EB9C-F524-53E3-A7C1-2FBEDEB29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7F23E4-86A9-A670-57FE-69E079B98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8F1483-6C0A-7005-0A0F-FDA1C448C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362EC5-CA7F-1E31-80A9-F2803AA1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2068F4-7172-CE6D-2231-92ED4541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29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C1714-FDE5-DC77-0D25-5B65708A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88B6E6-C651-890A-3D04-B559BE54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228D6F-5728-3C25-7AA4-98E5BE70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B4D993-39FE-72DC-02A4-8F4BA91AA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8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18D444-5A2C-B6B9-5601-CDB0A71D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4536A-2080-3F89-FF4B-F3338339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BD53BC-E824-7397-DA31-040D5902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0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CF35D-9404-9052-D714-294EF683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664B6-7B16-653E-8ADA-78A6199B1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69D368-D70B-B4E2-B366-B95CECEA9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9CB477-09E9-637F-1E3F-A66251158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FE7C60-CFE7-44E2-7471-6930FE19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C6D9F3-6AB5-F2C2-7BC7-43DD453CD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7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F7134-9101-0941-0FD6-CD90056B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7EA2FE-55A4-18B1-6B7F-5FDF97B22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6ADF5E-EE83-298C-EEF9-64676D58D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F0CEAA-4498-21BA-93D4-4D0D8793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678AA1-E41C-C326-43A7-1E29C816D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1E5E98-5A83-A5DF-BA06-345F69BB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7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2EC23-E257-2F91-38E0-5A929391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10ACA0-F5A6-FD56-1BE9-17927B0D3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47CD92-2D0F-8F46-E5FE-6B3FB7FC9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7B57E-4C71-430C-8CFB-4BE4A2F931CE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7FA6EB-FC9B-84E1-8E77-26694AEEE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5CD2B6-6A87-D3E4-88C3-46751F51E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4B9EE-E6B9-4659-9DE4-A21B763840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3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EC1C7-15D2-9C20-DA10-FDD28CBA2F82}"/>
              </a:ext>
            </a:extLst>
          </p:cNvPr>
          <p:cNvSpPr txBox="1"/>
          <p:nvPr/>
        </p:nvSpPr>
        <p:spPr>
          <a:xfrm>
            <a:off x="943897" y="403573"/>
            <a:ext cx="100977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572EF4-10E4-4B71-AF18-4A44AFC53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5B721C-3152-FC52-B6BD-5EE3B6E7CADF}"/>
              </a:ext>
            </a:extLst>
          </p:cNvPr>
          <p:cNvSpPr txBox="1"/>
          <p:nvPr/>
        </p:nvSpPr>
        <p:spPr>
          <a:xfrm>
            <a:off x="422787" y="1515032"/>
            <a:ext cx="113464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истокам русской народной культуре,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знакомство с традициями и праздниками  русского народа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C5A5A7-E841-C256-8B36-E7101E781A1F}"/>
              </a:ext>
            </a:extLst>
          </p:cNvPr>
          <p:cNvSpPr txBox="1"/>
          <p:nvPr/>
        </p:nvSpPr>
        <p:spPr>
          <a:xfrm>
            <a:off x="1150374" y="591702"/>
            <a:ext cx="98912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дошкольное образовательное учреждение</a:t>
            </a:r>
          </a:p>
          <a:p>
            <a:pPr algn="ctr"/>
            <a:r>
              <a:rPr lang="ru-RU" dirty="0"/>
              <a:t>Саратовской области г. Энгельс</a:t>
            </a:r>
          </a:p>
          <a:p>
            <a:pPr algn="ctr"/>
            <a:r>
              <a:rPr lang="ru-RU" dirty="0"/>
              <a:t>«Детский сад №68»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8A22B-E698-36BB-57BF-4EC117D327E8}"/>
              </a:ext>
            </a:extLst>
          </p:cNvPr>
          <p:cNvSpPr txBox="1"/>
          <p:nvPr/>
        </p:nvSpPr>
        <p:spPr>
          <a:xfrm>
            <a:off x="8976852" y="4623160"/>
            <a:ext cx="2900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Подготовила воспитатель: Панкова Ю.С. </a:t>
            </a:r>
          </a:p>
        </p:txBody>
      </p:sp>
    </p:spTree>
    <p:extLst>
      <p:ext uri="{BB962C8B-B14F-4D97-AF65-F5344CB8AC3E}">
        <p14:creationId xmlns:p14="http://schemas.microsoft.com/office/powerpoint/2010/main" val="1010983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60B06-58FD-CB3E-36E7-9B968CF21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A0A759-EAF1-9579-3D54-B03526BAE1B6}"/>
              </a:ext>
            </a:extLst>
          </p:cNvPr>
          <p:cNvSpPr txBox="1"/>
          <p:nvPr/>
        </p:nvSpPr>
        <p:spPr>
          <a:xfrm>
            <a:off x="462116" y="828734"/>
            <a:ext cx="11332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праздник создает возможность развития ребенка, формирования основ музыкальной культуры в единстве всех ее важнейших компонентов, доступных детям дошкольного возраста. Все это способствует развитию стойкого интереса не только к конкретным малым фольклорным формам, но и к музыкальному и народному искусству в целом.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8A8ECF-F3C3-214F-A020-5DFCCE8A8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252" y="2664234"/>
            <a:ext cx="3067495" cy="2217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261E36-863B-049A-80BB-B8FB0CC45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68" y="2696265"/>
            <a:ext cx="3234519" cy="2153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B5194-3687-91AD-F1F2-51F1E129B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70"/>
          <a:stretch/>
        </p:blipFill>
        <p:spPr>
          <a:xfrm>
            <a:off x="8727025" y="2696265"/>
            <a:ext cx="3067495" cy="20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18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E9908-FD0E-0D2C-476B-CD1745C6F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B048C3-15E9-7DB7-5C24-D30011BD8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t="7443" r="12094" b="8061"/>
          <a:stretch/>
        </p:blipFill>
        <p:spPr>
          <a:xfrm>
            <a:off x="7347097" y="1910979"/>
            <a:ext cx="3555794" cy="2126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F7E2C6-5EFD-1ECC-419A-9E02C3A12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6822" r="1" b="8527"/>
          <a:stretch/>
        </p:blipFill>
        <p:spPr>
          <a:xfrm>
            <a:off x="249269" y="4595496"/>
            <a:ext cx="3473302" cy="2147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A8B6D4-DFCD-C783-9336-E6E2454414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6827" r="6280" b="8434"/>
          <a:stretch/>
        </p:blipFill>
        <p:spPr>
          <a:xfrm>
            <a:off x="8367825" y="4430618"/>
            <a:ext cx="3416594" cy="22434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0B31A2-D0A0-615D-4727-2360EFDB1C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10852" r="4768" b="11163"/>
          <a:stretch/>
        </p:blipFill>
        <p:spPr>
          <a:xfrm>
            <a:off x="4169559" y="4222453"/>
            <a:ext cx="3617020" cy="24516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6C8029-E719-1394-C46A-47D2684539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t="7441" r="9128" b="7598"/>
          <a:stretch/>
        </p:blipFill>
        <p:spPr>
          <a:xfrm>
            <a:off x="888491" y="1910979"/>
            <a:ext cx="3281068" cy="22225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02C85D-5EFA-8EFC-C71E-45F8FEDC2C36}"/>
              </a:ext>
            </a:extLst>
          </p:cNvPr>
          <p:cNvSpPr txBox="1"/>
          <p:nvPr/>
        </p:nvSpPr>
        <p:spPr>
          <a:xfrm>
            <a:off x="345386" y="514401"/>
            <a:ext cx="1126536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русской народной игрушкой  - матрёшкой.</a:t>
            </a:r>
          </a:p>
          <a:p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Матрёшка самая известная русская игрушка. Главный секрет русской красавицы в том, что таиться внутри.  Ознакомление с произведениями народного творчества пробуждает в детях первые яркие представления о Родине, о ее культуре, способствует воспитанию патриотических чувств.</a:t>
            </a:r>
          </a:p>
        </p:txBody>
      </p:sp>
    </p:spTree>
    <p:extLst>
      <p:ext uri="{BB962C8B-B14F-4D97-AF65-F5344CB8AC3E}">
        <p14:creationId xmlns:p14="http://schemas.microsoft.com/office/powerpoint/2010/main" val="126011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4EF52-B560-8457-547A-DDF6659D8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B3EADE-A1D1-370A-2425-405A2B1E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587" y="4271481"/>
            <a:ext cx="2938447" cy="21817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2898A8-8550-D5A6-FCA6-E9EEC39AF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6" r="14113"/>
          <a:stretch/>
        </p:blipFill>
        <p:spPr>
          <a:xfrm>
            <a:off x="3121896" y="3635003"/>
            <a:ext cx="2974105" cy="21817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04DFF3-2EB6-08C3-1529-F848F4268C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8" t="5284" b="5530"/>
          <a:stretch/>
        </p:blipFill>
        <p:spPr>
          <a:xfrm>
            <a:off x="6465561" y="2176495"/>
            <a:ext cx="2566219" cy="1991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8C97A3-E954-26CB-A775-2907E1076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25" y="2530859"/>
            <a:ext cx="2383046" cy="22082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7E4D8C-5500-049E-F463-26F8D313098A}"/>
              </a:ext>
            </a:extLst>
          </p:cNvPr>
          <p:cNvSpPr txBox="1"/>
          <p:nvPr/>
        </p:nvSpPr>
        <p:spPr>
          <a:xfrm>
            <a:off x="757084" y="508382"/>
            <a:ext cx="110688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 игры </a:t>
            </a:r>
            <a:r>
              <a:rPr lang="ru-RU" dirty="0"/>
              <a:t>–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которых лежит коллективное – песенно-хореографическое действо. Игроки двигаются по кругу ритмическим шагом, под пение. В хоровод часто включается пантомима, элементы драматического действия. Такие игры как: клубок, каравай, дубок, золотые воротца. </a:t>
            </a:r>
          </a:p>
        </p:txBody>
      </p:sp>
    </p:spTree>
    <p:extLst>
      <p:ext uri="{BB962C8B-B14F-4D97-AF65-F5344CB8AC3E}">
        <p14:creationId xmlns:p14="http://schemas.microsoft.com/office/powerpoint/2010/main" val="1474651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136DA9-8FDD-9FD5-0874-B0F487BA0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84A6F7-49CF-6A0E-7276-3C2962ECFD62}"/>
              </a:ext>
            </a:extLst>
          </p:cNvPr>
          <p:cNvSpPr txBox="1"/>
          <p:nvPr/>
        </p:nvSpPr>
        <p:spPr>
          <a:xfrm>
            <a:off x="471948" y="675316"/>
            <a:ext cx="115135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Народно-православный праздник Омельянов день отмечается 31 июля (18 июля по старому стилю) каждого года. В этот день чтят память святого мученика </a:t>
            </a:r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Емилиана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Доростольского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пострадал за веру во времена правления императора Юлиана Отступника.</a:t>
            </a: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Омельянова дня начиналась жаркая пора у хозяек — они заготавливали варенья и соленья на зиму. Значительную часть заготовок составляли дары леса. «</a:t>
            </a:r>
            <a:r>
              <a:rPr lang="ru-RU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Омельян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пришел, грибов-ягод нашел, велит заготавливать», — приговаривали наши предки, возвращаясь из лесу с полными корзинами и туесами. Топили бани, парили веники из травы и цветов, смывали страдную усталость.</a:t>
            </a:r>
            <a:b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E9187B-D45D-A7A3-1340-56792743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8" y="2771299"/>
            <a:ext cx="2048434" cy="2731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82679C-96B3-7A30-7ED6-747D28C90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823" y="2771299"/>
            <a:ext cx="2109399" cy="28165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95922F-730B-3D03-0E47-2C8DDC4AC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663" y="2771299"/>
            <a:ext cx="2109399" cy="28165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6A66F3-EB85-6839-8CFB-09A6FE834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239" y="4667764"/>
            <a:ext cx="2761727" cy="2072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623F58-BD62-8A3C-979A-B594FAC48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338" y="4551485"/>
            <a:ext cx="276172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6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3DF21E-7302-1597-8F7A-2772C79E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B5EFD2-29F2-EE21-1F25-B9F60AFAC973}"/>
              </a:ext>
            </a:extLst>
          </p:cNvPr>
          <p:cNvSpPr txBox="1"/>
          <p:nvPr/>
        </p:nvSpPr>
        <p:spPr>
          <a:xfrm>
            <a:off x="550606" y="670571"/>
            <a:ext cx="110121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посиделки «Кузьминки».</a:t>
            </a:r>
            <a:b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праздничного фольклора  дети знакомятся с историей нашей Родины, с народными традициями и обычаями. Данное мероприятие позволяет окунуться в прошлое. Воспитывает патриотизм и нравственные ценности.</a:t>
            </a:r>
            <a:b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3DBE64-24D1-E1AC-5388-D6FDA096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5" y="2058115"/>
            <a:ext cx="3530536" cy="21205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207C23-9C59-9B21-1314-209E67E6F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48" y="4372199"/>
            <a:ext cx="3504353" cy="2120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08ADA8-23AF-6D46-9DB6-EE9C4C93C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858" y="2058115"/>
            <a:ext cx="3530536" cy="21348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E1165E-E525-C20A-B9C7-03447EF9E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041" y="4387194"/>
            <a:ext cx="3530536" cy="23063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E134CA-5849-2D79-B221-E4A5FDB86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7222" y="3397045"/>
            <a:ext cx="3724979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0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4D9B9-BBFA-61F6-A4F7-7F952C4E5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41EA8-6AE7-036F-28DC-CCDC5240E9DA}"/>
              </a:ext>
            </a:extLst>
          </p:cNvPr>
          <p:cNvSpPr txBox="1"/>
          <p:nvPr/>
        </p:nvSpPr>
        <p:spPr>
          <a:xfrm>
            <a:off x="668593" y="641921"/>
            <a:ext cx="108646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древний славянский праздник, который символизирует проводы зимы и радостное ожидание весны. </a:t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Масленицы – хороший способ рассказать детям о культуре и традициях русского народа, привить любовь и уважение к своей истории.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620C67-7036-8E60-296A-0F29C633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2" y="2061503"/>
            <a:ext cx="5628557" cy="45220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035F39-5C37-7B31-B929-601BF23BE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745" y="2273137"/>
            <a:ext cx="2202424" cy="2581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C4DAD8-B863-1AAF-8644-261173FA3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280" y="3591933"/>
            <a:ext cx="2202424" cy="29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4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63427E-2AE6-BDA9-1C47-9C597FC49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4485E3-A6E8-878A-7466-5D480FE8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90" y="1482776"/>
            <a:ext cx="2006045" cy="26747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3E4C26-69A2-2EC2-406F-7AE08D834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08" y="4420987"/>
            <a:ext cx="2898040" cy="21735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77BA11-6D39-37B8-7E27-7D4A1911F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88" y="1482777"/>
            <a:ext cx="2006045" cy="26747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963ED59-B67D-EFC8-E020-803A73BB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4" y="1482777"/>
            <a:ext cx="2006045" cy="26747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FADFC9-56AC-13EB-34E3-C80C7A1A79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5"/>
          <a:stretch/>
        </p:blipFill>
        <p:spPr>
          <a:xfrm>
            <a:off x="7012464" y="4432038"/>
            <a:ext cx="2220025" cy="2352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2335D-9413-5085-A443-4E2A6BBDCCD1}"/>
              </a:ext>
            </a:extLst>
          </p:cNvPr>
          <p:cNvSpPr txBox="1"/>
          <p:nvPr/>
        </p:nvSpPr>
        <p:spPr>
          <a:xfrm>
            <a:off x="176981" y="458234"/>
            <a:ext cx="117790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игры и забавы</a:t>
            </a:r>
          </a:p>
        </p:txBody>
      </p:sp>
    </p:spTree>
    <p:extLst>
      <p:ext uri="{BB962C8B-B14F-4D97-AF65-F5344CB8AC3E}">
        <p14:creationId xmlns:p14="http://schemas.microsoft.com/office/powerpoint/2010/main" val="312535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6FB585-A631-DB69-C92F-E186B8EE7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D490BA-AC20-CF68-F991-3727999EC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6" y="1624780"/>
            <a:ext cx="2645280" cy="36084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5AE179-50E6-54BB-0536-BC3C81897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73" y="2197264"/>
            <a:ext cx="2990494" cy="44001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2558F2-1818-E5DC-5882-EE77A8751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19" y="1455173"/>
            <a:ext cx="3058235" cy="4499472"/>
          </a:xfrm>
          <a:prstGeom prst="rect">
            <a:avLst/>
          </a:prstGeo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6E07DED1-B68F-3681-9DB1-0F3A825F4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 к каждому народному празднику</a:t>
            </a:r>
          </a:p>
        </p:txBody>
      </p:sp>
    </p:spTree>
    <p:extLst>
      <p:ext uri="{BB962C8B-B14F-4D97-AF65-F5344CB8AC3E}">
        <p14:creationId xmlns:p14="http://schemas.microsoft.com/office/powerpoint/2010/main" val="2039387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</TotalTime>
  <Words>370</Words>
  <Application>Microsoft Office PowerPoint</Application>
  <PresentationFormat>Широкоэкранный</PresentationFormat>
  <Paragraphs>17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Консультации для родителей к каждому народному празднику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Панкова</dc:creator>
  <cp:lastModifiedBy>Юлия Панкова</cp:lastModifiedBy>
  <cp:revision>7</cp:revision>
  <dcterms:created xsi:type="dcterms:W3CDTF">2023-02-23T21:23:07Z</dcterms:created>
  <dcterms:modified xsi:type="dcterms:W3CDTF">2023-03-09T17:26:17Z</dcterms:modified>
</cp:coreProperties>
</file>