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59" r:id="rId3"/>
    <p:sldId id="278" r:id="rId4"/>
    <p:sldId id="292" r:id="rId5"/>
    <p:sldId id="304" r:id="rId6"/>
    <p:sldId id="313" r:id="rId7"/>
    <p:sldId id="314" r:id="rId8"/>
    <p:sldId id="263" r:id="rId9"/>
    <p:sldId id="294" r:id="rId10"/>
    <p:sldId id="293" r:id="rId11"/>
    <p:sldId id="264" r:id="rId12"/>
    <p:sldId id="291" r:id="rId13"/>
    <p:sldId id="306" r:id="rId14"/>
    <p:sldId id="307" r:id="rId15"/>
    <p:sldId id="311" r:id="rId16"/>
    <p:sldId id="288" r:id="rId17"/>
    <p:sldId id="280" r:id="rId18"/>
    <p:sldId id="305" r:id="rId19"/>
    <p:sldId id="310" r:id="rId20"/>
    <p:sldId id="308" r:id="rId21"/>
    <p:sldId id="309" r:id="rId22"/>
    <p:sldId id="315" r:id="rId23"/>
    <p:sldId id="266" r:id="rId24"/>
    <p:sldId id="262" r:id="rId25"/>
    <p:sldId id="31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0A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22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1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presProps" Target="presProps.xml" /><Relationship Id="rId30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88D7D-83D2-41AA-9F0F-5F9B0CF16B87}" type="datetimeFigureOut">
              <a:rPr lang="ru-RU" smtClean="0"/>
              <a:t>29.01.2024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7EA6-0467-4764-AB16-AD27AA5366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930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88D7D-83D2-41AA-9F0F-5F9B0CF16B87}" type="datetimeFigureOut">
              <a:rPr lang="ru-RU" smtClean="0"/>
              <a:t>29.01.2024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7EA6-0467-4764-AB16-AD27AA5366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10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88D7D-83D2-41AA-9F0F-5F9B0CF16B87}" type="datetimeFigureOut">
              <a:rPr lang="ru-RU" smtClean="0"/>
              <a:t>29.01.2024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7EA6-0467-4764-AB16-AD27AA5366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688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88D7D-83D2-41AA-9F0F-5F9B0CF16B87}" type="datetimeFigureOut">
              <a:rPr lang="ru-RU" smtClean="0"/>
              <a:t>29.01.2024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7EA6-0467-4764-AB16-AD27AA5366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358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88D7D-83D2-41AA-9F0F-5F9B0CF16B87}" type="datetimeFigureOut">
              <a:rPr lang="ru-RU" smtClean="0"/>
              <a:t>29.01.2024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7EA6-0467-4764-AB16-AD27AA5366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4204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88D7D-83D2-41AA-9F0F-5F9B0CF16B87}" type="datetimeFigureOut">
              <a:rPr lang="ru-RU" smtClean="0"/>
              <a:t>29.01.2024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7EA6-0467-4764-AB16-AD27AA5366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38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88D7D-83D2-41AA-9F0F-5F9B0CF16B87}" type="datetimeFigureOut">
              <a:rPr lang="ru-RU" smtClean="0"/>
              <a:t>29.01.2024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7EA6-0467-4764-AB16-AD27AA5366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23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88D7D-83D2-41AA-9F0F-5F9B0CF16B87}" type="datetimeFigureOut">
              <a:rPr lang="ru-RU" smtClean="0"/>
              <a:t>29.01.2024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7EA6-0467-4764-AB16-AD27AA5366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0319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88D7D-83D2-41AA-9F0F-5F9B0CF16B87}" type="datetimeFigureOut">
              <a:rPr lang="ru-RU" smtClean="0"/>
              <a:t>29.01.2024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7EA6-0467-4764-AB16-AD27AA5366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847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88D7D-83D2-41AA-9F0F-5F9B0CF16B87}" type="datetimeFigureOut">
              <a:rPr lang="ru-RU" smtClean="0"/>
              <a:t>29.01.2024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7EA6-0467-4764-AB16-AD27AA5366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9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88D7D-83D2-41AA-9F0F-5F9B0CF16B87}" type="datetimeFigureOut">
              <a:rPr lang="ru-RU" smtClean="0"/>
              <a:t>29.01.2024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7EA6-0467-4764-AB16-AD27AA5366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7903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88D7D-83D2-41AA-9F0F-5F9B0CF16B87}" type="datetimeFigureOut">
              <a:rPr lang="ru-RU" smtClean="0"/>
              <a:t>29.01.2024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27EA6-0467-4764-AB16-AD27AA5366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08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1.jp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3.jp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5.jp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1.jp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3.jp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8.jpeg" /><Relationship Id="rId4" Type="http://schemas.openxmlformats.org/officeDocument/2006/relationships/image" Target="../media/image37.jpe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0.jpeg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 /><Relationship Id="rId3" Type="http://schemas.openxmlformats.org/officeDocument/2006/relationships/image" Target="../media/image11.jpeg" /><Relationship Id="rId7" Type="http://schemas.openxmlformats.org/officeDocument/2006/relationships/image" Target="../media/image15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4.jpeg" /><Relationship Id="rId5" Type="http://schemas.openxmlformats.org/officeDocument/2006/relationships/image" Target="../media/image13.jpeg" /><Relationship Id="rId4" Type="http://schemas.openxmlformats.org/officeDocument/2006/relationships/image" Target="../media/image12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205">
            <a:off x="6309348" y="4723011"/>
            <a:ext cx="1510298" cy="1498971"/>
          </a:xfrm>
        </p:spPr>
      </p:pic>
      <p:sp>
        <p:nvSpPr>
          <p:cNvPr id="4" name="Прямоугольник 3"/>
          <p:cNvSpPr/>
          <p:nvPr/>
        </p:nvSpPr>
        <p:spPr>
          <a:xfrm>
            <a:off x="431800" y="230190"/>
            <a:ext cx="843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59176" y="3003891"/>
            <a:ext cx="3771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Воспитатель: Рочева Мария Сергеевна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884" y="299777"/>
            <a:ext cx="760095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42E0A"/>
                </a:solidFill>
                <a:effectLst/>
              </a:rPr>
              <a:t>Проект:</a:t>
            </a:r>
          </a:p>
          <a:p>
            <a:pPr algn="ctr"/>
            <a:r>
              <a:rPr lang="ru-RU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42E0A"/>
                </a:solidFill>
                <a:effectLst/>
              </a:rPr>
              <a:t>Мини – музей</a:t>
            </a:r>
          </a:p>
          <a:p>
            <a:pPr algn="ctr"/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42E0A"/>
                </a:solidFill>
              </a:rPr>
              <a:t>«История денег»</a:t>
            </a:r>
            <a:endParaRPr lang="ru-RU" sz="5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E42E0A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9633" y="2967335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4000" b="1" cap="none" spc="0" dirty="0">
              <a:ln/>
              <a:solidFill>
                <a:srgbClr val="00B0F0"/>
              </a:soli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6109">
            <a:off x="883656" y="4271792"/>
            <a:ext cx="1560838" cy="15608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292">
            <a:off x="7346250" y="2634719"/>
            <a:ext cx="1482347" cy="18883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1820">
            <a:off x="3101769" y="4940160"/>
            <a:ext cx="1456225" cy="14198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363">
            <a:off x="7187987" y="355218"/>
            <a:ext cx="1345376" cy="13453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3893">
            <a:off x="4354657" y="3289125"/>
            <a:ext cx="1665514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95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88" y="1282888"/>
            <a:ext cx="6895452" cy="5171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14149" y="177420"/>
            <a:ext cx="8529851" cy="1513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550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10185" y="0"/>
            <a:ext cx="7205165" cy="1637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КОЛЛЕКЦИЯ МОНЕТ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5" y="1305317"/>
            <a:ext cx="3653734" cy="487164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16" y="1305317"/>
            <a:ext cx="3704286" cy="49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1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13216" y="682388"/>
            <a:ext cx="3995011" cy="1513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52" y="1335050"/>
            <a:ext cx="3263503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2" y="637121"/>
            <a:ext cx="4310398" cy="57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61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13216" y="286604"/>
            <a:ext cx="7925566" cy="900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7" y="1187356"/>
            <a:ext cx="3565976" cy="47546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63" y="1187356"/>
            <a:ext cx="3577419" cy="476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13216" y="286604"/>
            <a:ext cx="7925566" cy="900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2" y="1187355"/>
            <a:ext cx="7366715" cy="51941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25273" y="286603"/>
            <a:ext cx="51706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Выставка копилок для денег</a:t>
            </a:r>
          </a:p>
        </p:txBody>
      </p:sp>
    </p:spTree>
    <p:extLst>
      <p:ext uri="{BB962C8B-B14F-4D97-AF65-F5344CB8AC3E}">
        <p14:creationId xmlns:p14="http://schemas.microsoft.com/office/powerpoint/2010/main" val="3396108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13216" y="286604"/>
            <a:ext cx="7925566" cy="900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" y="1359526"/>
            <a:ext cx="8628845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44883" y="475370"/>
            <a:ext cx="3610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Экскурсия в музей </a:t>
            </a:r>
          </a:p>
        </p:txBody>
      </p:sp>
    </p:spTree>
    <p:extLst>
      <p:ext uri="{BB962C8B-B14F-4D97-AF65-F5344CB8AC3E}">
        <p14:creationId xmlns:p14="http://schemas.microsoft.com/office/powerpoint/2010/main" val="2206820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4150" y="423081"/>
            <a:ext cx="7902054" cy="1036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Художественная литература</a:t>
            </a:r>
          </a:p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F112318E-DAB2-6E6C-56FE-3A2B5CCAE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73" y="1182933"/>
            <a:ext cx="7159274" cy="5368937"/>
          </a:xfrm>
        </p:spPr>
      </p:pic>
    </p:spTree>
    <p:extLst>
      <p:ext uri="{BB962C8B-B14F-4D97-AF65-F5344CB8AC3E}">
        <p14:creationId xmlns:p14="http://schemas.microsoft.com/office/powerpoint/2010/main" val="4186973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043781"/>
            <a:ext cx="6844243" cy="5133182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32263" y="395785"/>
            <a:ext cx="7983088" cy="662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Дидактические игры</a:t>
            </a:r>
          </a:p>
        </p:txBody>
      </p:sp>
    </p:spTree>
    <p:extLst>
      <p:ext uri="{BB962C8B-B14F-4D97-AF65-F5344CB8AC3E}">
        <p14:creationId xmlns:p14="http://schemas.microsoft.com/office/powerpoint/2010/main" val="1035122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13216" y="286604"/>
            <a:ext cx="7925566" cy="900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6" y="761463"/>
            <a:ext cx="3733781" cy="53350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52" y="761463"/>
            <a:ext cx="3896839" cy="533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93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13216" y="286604"/>
            <a:ext cx="7925566" cy="900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3" y="1187354"/>
            <a:ext cx="4001305" cy="53350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21" y="1187355"/>
            <a:ext cx="4038030" cy="53350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95708" y="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  <a:p>
            <a:pPr lvl="0" algn="ctr"/>
            <a:r>
              <a:rPr lang="ru-RU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Сюжетно-ролевые игры </a:t>
            </a:r>
          </a:p>
        </p:txBody>
      </p:sp>
    </p:spTree>
    <p:extLst>
      <p:ext uri="{BB962C8B-B14F-4D97-AF65-F5344CB8AC3E}">
        <p14:creationId xmlns:p14="http://schemas.microsoft.com/office/powerpoint/2010/main" val="3788719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8500" y="533400"/>
            <a:ext cx="77343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Аспекты деятельности мини –музея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Мини-музей предназначен для формирования первичных представлений о музее , истории денег , для повышения финансовой грамотности и экономического воспитания детей.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деятельности: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поисковая, игровая, экспозиционная, познавательная.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мини-музея: «История денег»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музея: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системы работы по формированию представлений об истории денег у детей  подготовительной группы через деятельность мини –музея;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историей возникновения денег;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разными видами денег (бумажные, металлические и др.); элементарное понятие об эволюции денег, экономии и формировании семейного бюджета, доходах , расходах;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экономического воспитания детей;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дошкольников навыков исследовательского поведения;</a:t>
            </a:r>
            <a:endParaRPr lang="ru-RU" sz="2000" b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546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13216" y="286604"/>
            <a:ext cx="7925566" cy="900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29" y="953037"/>
            <a:ext cx="7313053" cy="54847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15127" y="213760"/>
            <a:ext cx="3321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Наше творчество</a:t>
            </a:r>
          </a:p>
        </p:txBody>
      </p:sp>
    </p:spTree>
    <p:extLst>
      <p:ext uri="{BB962C8B-B14F-4D97-AF65-F5344CB8AC3E}">
        <p14:creationId xmlns:p14="http://schemas.microsoft.com/office/powerpoint/2010/main" val="2631977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13216" y="286604"/>
            <a:ext cx="7925566" cy="900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9" y="736980"/>
            <a:ext cx="7765961" cy="58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35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4150" y="423081"/>
            <a:ext cx="7902054" cy="1036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D422A080-C184-F149-AFEC-D832EF838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8" y="511219"/>
            <a:ext cx="4659339" cy="3494166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868C03-307D-53C3-12FE-A361EBC66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16" y="511219"/>
            <a:ext cx="3434280" cy="45794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CA8651-B8C6-2E67-ED8B-9B8BA5EFB4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27" y="4093523"/>
            <a:ext cx="3434280" cy="2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6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-224588"/>
            <a:ext cx="9144000" cy="1915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ПОДЕЛКИ ИЗ МОНЕТ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4" r="17544"/>
          <a:stretch/>
        </p:blipFill>
        <p:spPr>
          <a:xfrm>
            <a:off x="660734" y="1690689"/>
            <a:ext cx="3439530" cy="4212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9" r="14608"/>
          <a:stretch/>
        </p:blipFill>
        <p:spPr>
          <a:xfrm>
            <a:off x="4897605" y="1144588"/>
            <a:ext cx="3449053" cy="3890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6095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628650" y="996287"/>
            <a:ext cx="78867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создания мини-музея:</a:t>
            </a:r>
          </a:p>
          <a:p>
            <a:pPr algn="ctr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Наш Мини-музеи «История денег» позволил сделать слово «музей» привычным и привлекательным для детей. Экспонаты используются для проведения занятий. Любой предмет из мини-музея может стать предметом интересной беседы или цикла бесед.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Мини-музей – познавательный центр, результат общения и совместной работы воспитателей, детей и родителей. Деятельность мини – музея делает формирование представлений о деньгах, экономии предметом специального внимания детей, создает наиболее благоприятные условия для усвоения детьми четкого представления об истории денежных превращений.</a:t>
            </a:r>
          </a:p>
        </p:txBody>
      </p:sp>
    </p:spTree>
    <p:extLst>
      <p:ext uri="{BB962C8B-B14F-4D97-AF65-F5344CB8AC3E}">
        <p14:creationId xmlns:p14="http://schemas.microsoft.com/office/powerpoint/2010/main" val="986764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3296" y="2964977"/>
            <a:ext cx="7902054" cy="1036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Спасибо за внимание!</a:t>
            </a:r>
          </a:p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111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387350" y="365126"/>
            <a:ext cx="838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мини-музея: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Интерактивность – основной методологический прием в работе музея. Он не только является хранилищем, но и живым организмом в процессе познания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представление о музее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знания детей об умениях людей ориентироваться во времени в деньгах с древних времен и по сей день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разнообразием денег, с их значимостью для человека.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взаимодействовать с деньгами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познавательные способности и познавательную деятельность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сравнивать и анализировать.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воображение, мышление в процессе наблюдения и исследования объектов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словарный запас детей и их знания в процессе знакомства с экспонатами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передавать свои чувства в рисунках и поделках, умения и навыки в работе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экспонатам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коммуникативные навыки, самостоятельность,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трудолюбие, наблюдательность и любознательность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698202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13216" y="286604"/>
            <a:ext cx="7925566" cy="900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0" y="528035"/>
            <a:ext cx="8010659" cy="600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22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13216" y="286604"/>
            <a:ext cx="7925566" cy="900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4" y="466857"/>
            <a:ext cx="7911922" cy="59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86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4150" y="423081"/>
            <a:ext cx="7902054" cy="1036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C3BB6B12-FB0C-84E7-A8B3-819BEDCF1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1" y="390236"/>
            <a:ext cx="8542352" cy="6077528"/>
          </a:xfrm>
        </p:spPr>
      </p:pic>
    </p:spTree>
    <p:extLst>
      <p:ext uri="{BB962C8B-B14F-4D97-AF65-F5344CB8AC3E}">
        <p14:creationId xmlns:p14="http://schemas.microsoft.com/office/powerpoint/2010/main" val="458464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4150" y="423081"/>
            <a:ext cx="7902054" cy="1036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  <a:p>
            <a:pPr algn="ctr"/>
            <a:endParaRPr lang="ru-RU" sz="2800" b="1" dirty="0">
              <a:solidFill>
                <a:srgbClr val="0033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4583E3BF-0987-5C40-F377-8468CB164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4" y="779321"/>
            <a:ext cx="3978406" cy="1178787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13467D-5E73-B0EB-6A65-F4E2AEAAD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35" y="308246"/>
            <a:ext cx="4117930" cy="7816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ED27B2-2DB4-EA6F-498D-22CFF5BFE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95" y="1368714"/>
            <a:ext cx="4195411" cy="22880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C39DFE-784F-B850-BD13-9824801F8E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3" y="2314348"/>
            <a:ext cx="3471708" cy="19640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4D1D28-2A55-89EC-5141-0922CEFD29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50" y="4047465"/>
            <a:ext cx="3629754" cy="24198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353A30-9749-5408-59DD-FFD4C68A4C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8" y="4634675"/>
            <a:ext cx="3790752" cy="19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43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C0D1CE5-936A-AA2F-87A7-0C8F24341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62" y="1486002"/>
            <a:ext cx="6676475" cy="5006872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-224588"/>
            <a:ext cx="9144000" cy="1915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Творческая работа</a:t>
            </a:r>
            <a:br>
              <a:rPr lang="ru-RU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</a:br>
            <a:r>
              <a:rPr lang="ru-RU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«ПРИКЛЮЧЕНИЕ ДЕНЕЖКИ ВО ВРЕМЕНИ»</a:t>
            </a:r>
          </a:p>
        </p:txBody>
      </p:sp>
    </p:spTree>
    <p:extLst>
      <p:ext uri="{BB962C8B-B14F-4D97-AF65-F5344CB8AC3E}">
        <p14:creationId xmlns:p14="http://schemas.microsoft.com/office/powerpoint/2010/main" val="147662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14149" y="273916"/>
            <a:ext cx="7915702" cy="60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Тематические альбомы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9" y="987638"/>
            <a:ext cx="7628329" cy="5730238"/>
          </a:xfrm>
        </p:spPr>
      </p:pic>
    </p:spTree>
    <p:extLst>
      <p:ext uri="{BB962C8B-B14F-4D97-AF65-F5344CB8AC3E}">
        <p14:creationId xmlns:p14="http://schemas.microsoft.com/office/powerpoint/2010/main" val="35584667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30870</TotalTime>
  <Words>287</Words>
  <Application>Microsoft Office PowerPoint</Application>
  <PresentationFormat>Экран (4:3)</PresentationFormat>
  <Paragraphs>57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Mariroch2014@outlook.com</cp:lastModifiedBy>
  <cp:revision>43</cp:revision>
  <dcterms:created xsi:type="dcterms:W3CDTF">2020-02-12T19:03:54Z</dcterms:created>
  <dcterms:modified xsi:type="dcterms:W3CDTF">2024-01-29T16:36:20Z</dcterms:modified>
</cp:coreProperties>
</file>