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FB024-3456-418E-8367-613320513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4A8C8D-A2CD-4DDD-8D70-E2952BB1E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58637C-3A8C-4071-B1A7-2607B2733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B9B370-8726-40C1-87FC-6D807CCE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FCF9D-3F34-43C0-8A64-C1B5CF87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B9327-9F51-4932-AF03-9224ED0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907778-F681-4C62-B7CF-DF19AF6BB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7C76F-373D-4418-AE23-46E0798FB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2DFD86-4654-4665-9DFD-E25EB64C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94F62C-6281-44F8-8BD0-8988AD00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4F6E49-1FD0-469A-89C5-1C74C1C02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C3E8C-C545-48C8-84B8-B6DA31592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EAC866-47F8-44FD-A6F8-38ADFC9E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0722EE-947A-4777-B7CA-21C1074C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C8916-C550-4D80-BC3D-5EB93A48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9AF57-FFDB-4783-9E1E-E7A77509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0BDD5-48D5-400F-ACDD-6DAA2B510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0ED81-E2D9-4FBB-A016-4F761364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39AB3-1649-4298-B105-FFD6A00E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E8FEED-A248-42E1-9F98-C69C4691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6F52E-F4A3-49EE-83FF-227EBE09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3FF3D2-C218-40F2-AC7F-74E96745E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4F141-CE1D-40F3-9737-61553824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E052F-6CD1-47C8-92B9-292ADD81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45269A-56DE-4B34-8F9E-B30B9AB2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60113-9A65-4C65-A2BE-9BD54EAE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ADE83-9978-44DC-A028-355BFE07C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3C00AC-C30C-4DD2-9E97-17ED28A5C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BA807B-2E2E-48E3-89D8-60AB08A1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09BAF2-7929-4C21-9889-BC386154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16F525-0E33-4C2F-AF59-B8D03A2F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C518C-7215-47BD-8448-B840D192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610809-4F93-4821-BDFF-0C7288373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9B1991-D00C-486E-AC0B-ECB39116D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FD393-24CE-403D-9B06-0A7DB5494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C3D452-7116-42AC-BB08-322B4B4A6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A48EEF-498D-4607-980F-BDB17702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774B4F-1AAC-4E71-8BCC-F817207A9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8EEA9A-25BE-4BB1-B915-211B8F3A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9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A9169-3CF8-4785-9890-96F5639E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E913FC-CD83-4406-8948-59EE88A8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A0E46F-527F-489E-A5DB-AC8B46B9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7A0A1A-5BA6-4485-8C97-1EF655C8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1CFFFC-505C-42CD-A75D-34994B35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939AA6-6C41-4B2A-AC34-C433FADC0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788E60-9381-4F9C-AF98-40996C6D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7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D46A2-7C8B-4C84-80A9-39B7221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B86D59-A6AE-43EE-87B8-DDD23F64D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2DC72C-5CD4-4C40-99C0-33ECE4332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687793-D068-4971-9162-CB62B255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699050-8D3B-417C-8E9A-AD5D8AF4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92737-33A1-4EEE-B9EA-DE6B3E27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6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73E1C-1D1A-4D5C-B4F0-7BA54E7B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DA9A49-F141-434B-B095-A33B3EBC0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73AB66-4A71-46DD-BFC6-E44E0186D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1AEA64-F3DC-477B-B98E-A8E2305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935FEC-B0D3-4D0D-A286-D5FC42E4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6C606-2E51-4C59-A004-1A9FBCF2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E88F7-EC80-4342-A11D-CFE1DDFF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ADDDBF-1551-48EA-A64B-012485D70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2DAA8-442A-4BB9-B8D2-BB10BD0A9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7FE1B-1F2C-469C-AA33-AFDA0861394E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39DBE-E0E6-46D7-933D-EDE2CD344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F2AB6-D08D-4A57-B5B5-FE168A54C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A6E8B-027B-45E6-BAA4-7EF165F5A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1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594FA-A4EB-4E7D-B054-D6E1EB16F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59CE-DA0E-4CF1-8E70-0A790803F4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5239D4-FADB-470D-9B00-9EE90BD23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7B8B4B-A04B-4931-9B96-04EA9621B1BE}"/>
              </a:ext>
            </a:extLst>
          </p:cNvPr>
          <p:cNvSpPr/>
          <p:nvPr/>
        </p:nvSpPr>
        <p:spPr>
          <a:xfrm>
            <a:off x="3048000" y="184395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Вас приветствует кружок «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Нейролепка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Учитывая важность проблемы по развитию ручных умений и тот факт, что развивать руку ребенка надо начинать с раннего детства, был разработан кружок художественной направленности “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Нейролепка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”- основной идеей которого является, создание фигурок из воздушного пластилина используя разные техники лепки.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920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2576">
        <p14:reveal/>
        <p:sndAc>
          <p:stSnd loop="1">
            <p:snd r:embed="rId2" name="Барбарики-Барбарики-_минус_.-Детский-видеооператор-студия-LagodaFilm.ru.wav"/>
          </p:stSnd>
        </p:sndAc>
      </p:transition>
    </mc:Choice>
    <mc:Fallback xmlns="">
      <p:transition spd="slow" advTm="12576">
        <p:fade/>
        <p:sndAc>
          <p:stSnd loop="1">
            <p:snd r:embed="rId4" name="Барбарики-Барбарики-_минус_.-Детский-видеооператор-студия-LagodaFilm.ru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ECA6D-542F-44E5-AA61-0E393025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" y="0"/>
            <a:ext cx="1278834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23EED-C0BC-4466-9554-6FFE9CB4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645" y="1637335"/>
            <a:ext cx="4510709" cy="107936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неба падают зимою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кружатся над землею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пушинки,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Белые снежинки. Лепка «Снежинка»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044E10-5CEA-4ED6-B96C-6B7BACF0F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42" y="2965174"/>
            <a:ext cx="3952957" cy="36443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97099-712C-4EEB-86D2-0DA2675DB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48" y="2965173"/>
            <a:ext cx="4167809" cy="37685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360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9">
        <p14:reveal/>
      </p:transition>
    </mc:Choice>
    <mc:Fallback xmlns="">
      <p:transition spd="slow" advTm="700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6AB66-BDBE-4CB7-8936-125EC75A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070" y="0"/>
            <a:ext cx="1277509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08392-FFD8-4D0C-AE1A-9F2B9937B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83" y="1590261"/>
            <a:ext cx="3830378" cy="51484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088B4-D9F4-4134-B92D-B79AAA81F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2" y="1590262"/>
            <a:ext cx="4307456" cy="51484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65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58">
        <p14:reveal/>
      </p:transition>
    </mc:Choice>
    <mc:Fallback xmlns="">
      <p:transition spd="slow" advTm="535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76599-C91F-4602-BAD0-C9276EB5D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30" y="0"/>
            <a:ext cx="1265582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0BB8D4-79BB-4CD5-85B7-DAA388B55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04" y="1696278"/>
            <a:ext cx="8269357" cy="49337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219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30">
        <p14:reveal/>
      </p:transition>
    </mc:Choice>
    <mc:Fallback xmlns="">
      <p:transition spd="slow" advTm="563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86A144-D594-4541-8203-6696D2F29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34492-9CA8-44E8-910E-621E85CA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113" y="1610830"/>
            <a:ext cx="8274326" cy="60228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скоро будет Новый год, какой же новый год без Ёлочки? Лепка «Ёлочка-колкие иголочки»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B0586E-02F2-475E-95C7-2B3A3786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39" y="2213114"/>
            <a:ext cx="2919587" cy="46448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9EFA4E-79CC-497A-8F3D-AEF9897E3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3114"/>
            <a:ext cx="3385885" cy="464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714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14">
        <p14:reveal/>
      </p:transition>
    </mc:Choice>
    <mc:Fallback xmlns="">
      <p:transition spd="slow" advTm="611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3A2035-3AB9-4353-A3C9-AC2F632D1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836" y="0"/>
            <a:ext cx="147099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8FB35-0F3F-4F1B-AC6B-496E68218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89" y="1586060"/>
            <a:ext cx="4452731" cy="52926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C74011-6F3C-4805-9868-F3EDACF24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82" y="1586060"/>
            <a:ext cx="4863548" cy="52719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01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60">
        <p14:reveal/>
      </p:transition>
    </mc:Choice>
    <mc:Fallback xmlns="">
      <p:transition spd="slow" advTm="546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B42F5-C6F8-45C7-9541-A622BFB03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3" y="-198783"/>
            <a:ext cx="12708835" cy="70567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E0F91-A6B8-44E6-9B9D-327F3549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9" y="1385542"/>
            <a:ext cx="8441634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которые делают ребята, не только красивые, но и практичные. Как только пластилин застынет их можно использовать для игры. А снежинки и ёлочки использовали для украшения новогодней ёлки.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986758-5BEB-4D8E-A30B-BCEE9E90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38" y="2600739"/>
            <a:ext cx="8438705" cy="41181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128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449">
        <p14:reveal/>
      </p:transition>
    </mc:Choice>
    <mc:Fallback xmlns="">
      <p:transition spd="slow" advTm="1044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2A8648-073E-4EA1-9E91-F8D4D0C6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0"/>
            <a:ext cx="1229801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B41180-2AA0-449B-B78F-86F149FAC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5" y="1656522"/>
            <a:ext cx="6851374" cy="5029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092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29">
        <p14:reveal/>
      </p:transition>
    </mc:Choice>
    <mc:Fallback xmlns="">
      <p:transition spd="slow" advTm="1002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D6B2F-15C4-41CE-AC10-FF631575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7" y="-112644"/>
            <a:ext cx="13676244" cy="70832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D8CDB-9A89-4EFF-B8A7-41F2D85D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0" y="1557822"/>
            <a:ext cx="5377069" cy="37699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Украшения на новогоднюю ёлочку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61D659-2AFD-492E-87B4-C23675755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23" y="1934818"/>
            <a:ext cx="4334773" cy="49231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C988D1-79A5-4612-8A58-30E43F460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4" y="1934817"/>
            <a:ext cx="4214191" cy="49231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81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03">
        <p14:reveal/>
      </p:transition>
    </mc:Choice>
    <mc:Fallback xmlns="">
      <p:transition spd="slow" advTm="660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1B82CC-2827-445C-881A-D2C6B04C8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83" y="0"/>
            <a:ext cx="1304014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705FEE-D11F-4938-95D3-2F01E5FFE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55" y="1577009"/>
            <a:ext cx="4533072" cy="51749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B5C395-84A3-41A5-9139-0AC38D688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7" y="1577009"/>
            <a:ext cx="3909391" cy="52809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4555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2">
        <p14:reveal/>
      </p:transition>
    </mc:Choice>
    <mc:Fallback xmlns="">
      <p:transition spd="slow" advTm="7002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8EEDF8-6627-480B-A0EC-30EB57F94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0"/>
            <a:ext cx="1251005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25FA2-F086-4E94-B9C0-0EC3CC9C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451" y="1518064"/>
            <a:ext cx="7209183" cy="48959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целиком проходят в форме игры. Игровые приемы обеспечивают динамичность процесса обучения, максимально удовлетворяют потребности ребенка в самостоятельности – речевой и поведенческой (движения, действия и т.п.). Использование игр в обучении детей лепке из легкого пластилина помогает активизировать деятельность детей, развивать познавательную активность, наблюдательность, внимание, память, мышление, поддерживает интерес к изучаемому, развивает творческое воображение, образное мышление.</a:t>
            </a:r>
          </a:p>
        </p:txBody>
      </p:sp>
    </p:spTree>
    <p:extLst>
      <p:ext uri="{BB962C8B-B14F-4D97-AF65-F5344CB8AC3E}">
        <p14:creationId xmlns:p14="http://schemas.microsoft.com/office/powerpoint/2010/main" val="2129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148">
        <p14:reveal/>
      </p:transition>
    </mc:Choice>
    <mc:Fallback xmlns="">
      <p:transition spd="slow" advTm="1914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183E9-1FD0-47CE-84E1-1FAC982D0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24370-D733-40E4-845F-F466666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317" y="1590261"/>
            <a:ext cx="6662530" cy="1934817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Яркие цвета пластилина, и необыкновенная структура очень приятная на ощупь, не оставит равнодушным дошколят.</a:t>
            </a:r>
            <a:b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Лепка из воздушного пластилина имеет ярко выраженные характерные черты: не традиционность в использовании нового современного материала, коммуникативность, коллективный характер творчества, высокое совершенство языка, связь с окружающей жизнью.</a:t>
            </a:r>
            <a:b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69B121-4EA2-4AA8-870D-0338655CB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18" y="3525078"/>
            <a:ext cx="3460474" cy="28094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08AE9B-A1ED-4887-B60C-EB9F3FFAD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2" y="3422373"/>
            <a:ext cx="3252577" cy="30148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329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77">
        <p14:reveal/>
      </p:transition>
    </mc:Choice>
    <mc:Fallback xmlns="">
      <p:transition spd="slow" advTm="1017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EE5E67-8F80-4040-A1B9-D3804568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32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95681-D7E8-4B8A-9654-9E8E1349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52" y="1957663"/>
            <a:ext cx="7364896" cy="417809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Ждём новых ребят к себе в группу  по «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Нейролепке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560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05">
        <p14:reveal/>
      </p:transition>
    </mc:Choice>
    <mc:Fallback xmlns="">
      <p:transition spd="slow" advTm="360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DB545-06ED-4C74-B82B-67C88AFAC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0" y="0"/>
            <a:ext cx="1231127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E3A7-D9A7-42EA-A6A3-40653FBD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10" y="1616765"/>
            <a:ext cx="7421217" cy="504907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кружка: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 пальцев рук.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зрительно-моторную координацию.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осязание и тактильно-двигательного восприятия.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зрительно-пространственные навыки.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умение передавать простейший образ предметов, явлений окружающего мира посредством лепки.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приёмы лепки.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стремление к поиску, самостоятельности.</a:t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отзывчивость, доброту, умение сочувствовать персонажам, желание помогать им.</a:t>
            </a:r>
            <a:b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занятиях мы беседуем, рассказываем и рассматриваем иллюстрации предметов которые будем в дальнейшем лепить.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33">
        <p14:reveal/>
      </p:transition>
    </mc:Choice>
    <mc:Fallback xmlns="">
      <p:transition spd="slow" advTm="1023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1E7E6D-3BFA-4E7F-9CDD-06BA8902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9" y="0"/>
            <a:ext cx="1247029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DC59-CA08-48F9-8898-E8802543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265" y="1577009"/>
            <a:ext cx="6291470" cy="185199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«Торт для любимой мамочки»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наших занятиях ребята самостоятельно выбирают понравившийся им цвет и решают какого размера будет поделка.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34CCF-7EBD-4815-91C2-494F2178F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61" y="3597965"/>
            <a:ext cx="6904382" cy="28160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61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79">
        <p14:reveal/>
      </p:transition>
    </mc:Choice>
    <mc:Fallback xmlns="">
      <p:transition spd="slow" advTm="727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2992A-F7E7-4B0F-90E0-D839B9752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097" y="0"/>
            <a:ext cx="1333168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1F5DA-08AD-448E-955E-114769D4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221" y="1716847"/>
            <a:ext cx="3773557" cy="58903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«Торт для любимой мамочки»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77D3C0-0102-44CF-803D-ED8E2DF66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5" y="2276062"/>
            <a:ext cx="4452731" cy="44692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62733-E030-4731-9944-BC01FEC36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8" y="2219740"/>
            <a:ext cx="4161183" cy="452561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44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61">
        <p14:reveal/>
      </p:transition>
    </mc:Choice>
    <mc:Fallback xmlns="">
      <p:transition spd="slow" advTm="556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50167F-C6B5-4418-B5A5-4F9609E0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8" y="0"/>
            <a:ext cx="1240403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C94E7-AB0A-4AF0-9C38-22625968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707" y="1546847"/>
            <a:ext cx="3932583" cy="53374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«Торт для любимой мамочки»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7D7678-5AE6-4E13-ADEE-013AD9E24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80593"/>
            <a:ext cx="8083825" cy="46780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017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17">
        <p14:reveal/>
      </p:transition>
    </mc:Choice>
    <mc:Fallback xmlns="">
      <p:transition spd="slow" advTm="561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08B9A0-3799-4A8D-A14E-71F8D95DA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32452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1A04A-FA27-4DA4-92EE-43394BD0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234" y="1663838"/>
            <a:ext cx="6997148" cy="85407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началом зимы ребята рассматривали снег и его свойства, иллюстрации снеговиков и сами слепили своего первого снеговика. Лепка «Мой Весёлый снеговик»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12B0E-A0D3-4CCE-A97F-607678B72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1" y="2743200"/>
            <a:ext cx="4094923" cy="4114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CEED15-FA9D-4EDB-B9C9-EC000ABF9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2743200"/>
            <a:ext cx="4094923" cy="4114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9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390">
        <p14:reveal/>
      </p:transition>
    </mc:Choice>
    <mc:Fallback xmlns="">
      <p:transition spd="slow" advTm="939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211A2C-EA3D-4F99-832E-BC33DA014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1" y="-225287"/>
            <a:ext cx="12417287" cy="7083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CB308-7032-41B9-B528-8540C686C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1" y="1665788"/>
            <a:ext cx="7421218" cy="49046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029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117">
        <p14:reveal/>
      </p:transition>
    </mc:Choice>
    <mc:Fallback xmlns="">
      <p:transition spd="slow" advTm="511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961E83-3E3A-4950-B0C1-12A43762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" y="-106017"/>
            <a:ext cx="12483548" cy="6964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C6243-03F4-436B-9CA1-2F06500E9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25" y="1696277"/>
            <a:ext cx="3835875" cy="48436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0770E-E1BA-468C-8250-3B529FB2E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40" y="1696278"/>
            <a:ext cx="4142056" cy="48436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543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78">
        <p14:reveal/>
      </p:transition>
    </mc:Choice>
    <mc:Fallback xmlns="">
      <p:transition spd="slow" advTm="4878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422</Words>
  <Application>Microsoft Office PowerPoint</Application>
  <PresentationFormat>Широкоэкранный</PresentationFormat>
  <Paragraphs>13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Яркие цвета пластилина, и необыкновенная структура очень приятная на ощупь, не оставит равнодушным дошколят. Лепка из воздушного пластилина имеет ярко выраженные характерные черты: не традиционность в использовании нового современного материала, коммуникативность, коллективный характер творчества, высокое совершенство языка, связь с окружающей жизнью. </vt:lpstr>
      <vt:lpstr>Задачи кружка:  -Развивать мелкую моторику пальцев рук. -Развивать зрительно-моторную координацию. -Развивать осязание и тактильно-двигательного восприятия. -Развивать зрительно-пространственные навыки. -Формировать умение передавать простейший образ предметов, явлений окружающего мира посредством лепки. -Закрепить приёмы лепки. -Воспитывать стремление к поиску, самостоятельности. -Воспитывать отзывчивость, доброту, умение сочувствовать персонажам, желание помогать им. На занятиях мы беседуем, рассказываем и рассматриваем иллюстрации предметов которые будем в дальнейшем лепить. </vt:lpstr>
      <vt:lpstr>Лепка «Торт для любимой мамочки» На наших занятиях ребята самостоятельно выбирают понравившийся им цвет и решают какого размера будет поделка.</vt:lpstr>
      <vt:lpstr>«Торт для любимой мамочки»</vt:lpstr>
      <vt:lpstr>«Торт для любимой мамочки»</vt:lpstr>
      <vt:lpstr>С началом зимы ребята рассматривали снег и его свойства, иллюстрации снеговиков и сами слепили своего первого снеговика. Лепка «Мой Весёлый снеговик»</vt:lpstr>
      <vt:lpstr>Презентация PowerPoint</vt:lpstr>
      <vt:lpstr>Презентация PowerPoint</vt:lpstr>
      <vt:lpstr>С неба падают зимою И кружатся над землею Легкие пушинки, Белые снежинки. Лепка «Снежинка»</vt:lpstr>
      <vt:lpstr>Презентация PowerPoint</vt:lpstr>
      <vt:lpstr>Презентация PowerPoint</vt:lpstr>
      <vt:lpstr>Совсем скоро будет Новый год, какой же новый год без Ёлочки? Лепка «Ёлочка-колкие иголочки»</vt:lpstr>
      <vt:lpstr>Презентация PowerPoint</vt:lpstr>
      <vt:lpstr>Поделки которые делают ребята, не только красивые, но и практичные. Как только пластилин застынет их можно использовать для игры. А снежинки и ёлочки использовали для украшения новогодней ёлки.</vt:lpstr>
      <vt:lpstr>Презентация PowerPoint</vt:lpstr>
      <vt:lpstr>Украшения на новогоднюю ёлочку</vt:lpstr>
      <vt:lpstr>Презентация PowerPoint</vt:lpstr>
      <vt:lpstr>Занятия целиком проходят в форме игры. Игровые приемы обеспечивают динамичность процесса обучения, максимально удовлетворяют потребности ребенка в самостоятельности – речевой и поведенческой (движения, действия и т.п.). Использование игр в обучении детей лепке из легкого пластилина помогает активизировать деятельность детей, развивать познавательную активность, наблюдательность, внимание, память, мышление, поддерживает интерес к изучаемому, развивает творческое воображение, образное мышление.</vt:lpstr>
      <vt:lpstr>Ждём новых ребят к себе в группу  по «Нейролепке»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2</cp:revision>
  <dcterms:created xsi:type="dcterms:W3CDTF">2023-12-17T13:00:35Z</dcterms:created>
  <dcterms:modified xsi:type="dcterms:W3CDTF">2024-02-03T11:47:23Z</dcterms:modified>
</cp:coreProperties>
</file>