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80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8" r:id="rId16"/>
    <p:sldId id="276" r:id="rId17"/>
    <p:sldId id="277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96" d="100"/>
          <a:sy n="96" d="100"/>
        </p:scale>
        <p:origin x="8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azgovor-cdn.edsoo.ru/media/file/science-1011-script.pdf" TargetMode="External"/><Relationship Id="rId2" Type="http://schemas.openxmlformats.org/officeDocument/2006/relationships/hyperlink" Target="https://www.geopolitika.ru/article/razvitie-rossiyskoy-nauki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4372168"/>
            <a:ext cx="4597896" cy="114300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Составитель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преподаватель истории ГАПОУ СО </a:t>
            </a:r>
            <a:b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«Каменск- Уральский педагогический колледж»</a:t>
            </a:r>
            <a:b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Алёхина Лариса Геннадьевна</a:t>
            </a:r>
            <a:b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476672"/>
            <a:ext cx="6400800" cy="324036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6600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76672"/>
            <a:ext cx="7992888" cy="3312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Презентация к докладу на </a:t>
            </a:r>
            <a:r>
              <a:rPr lang="ru-RU" sz="2800" dirty="0" smtClean="0"/>
              <a:t>тему</a:t>
            </a:r>
            <a:r>
              <a:rPr lang="ru-RU" sz="3600" dirty="0" smtClean="0"/>
              <a:t> </a:t>
            </a:r>
          </a:p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8 </a:t>
            </a:r>
            <a:r>
              <a:rPr lang="ru-RU" sz="3600" dirty="0" smtClean="0">
                <a:solidFill>
                  <a:srgbClr val="FFFF00"/>
                </a:solidFill>
              </a:rPr>
              <a:t>февраля - День Российской науки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4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91202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05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64167" cy="474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0800000" flipV="1">
            <a:off x="0" y="260648"/>
            <a:ext cx="9036496" cy="936104"/>
          </a:xfrm>
        </p:spPr>
        <p:txBody>
          <a:bodyPr/>
          <a:lstStyle/>
          <a:p>
            <a:pPr marL="0" indent="0" algn="l">
              <a:buNone/>
            </a:pPr>
            <a:r>
              <a:rPr lang="ru-RU" sz="4000" dirty="0" smtClean="0"/>
              <a:t>   АКАДЕМИЯ НАУК СССР. МОСКВА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36701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38113"/>
            <a:ext cx="11430000" cy="713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785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024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" y="2132856"/>
            <a:ext cx="9099667" cy="428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3" cy="1656184"/>
          </a:xfrm>
        </p:spPr>
        <p:txBody>
          <a:bodyPr/>
          <a:lstStyle/>
          <a:p>
            <a:pPr marL="0" indent="0" algn="l">
              <a:buNone/>
            </a:pPr>
            <a:r>
              <a:rPr lang="ru-RU" sz="4400" dirty="0" smtClean="0"/>
              <a:t>с 1991 – 2000-е годы выехало за границу более 1млн. учёных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45908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355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158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3137"/>
            <a:ext cx="9143999" cy="505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374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8568952" cy="41744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СПАСИБО за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ВНИМАНИЕ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18" y="2708920"/>
            <a:ext cx="3754388" cy="37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213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1" y="548680"/>
            <a:ext cx="7406209" cy="4966488"/>
          </a:xfrm>
        </p:spPr>
        <p:txBody>
          <a:bodyPr/>
          <a:lstStyle/>
          <a:p>
            <a:pPr marL="0" indent="0" algn="l"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Источники: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en-US" sz="1600" dirty="0" smtClean="0"/>
              <a:t>https</a:t>
            </a:r>
            <a:r>
              <a:rPr lang="en-US" sz="1600" dirty="0"/>
              <a:t>://</a:t>
            </a:r>
            <a:r>
              <a:rPr lang="en-US" sz="1600" dirty="0" smtClean="0"/>
              <a:t>aif.ru/money/spief2023/borba_za_mozgi_pochemu_uchenye_vozvrashchayutsya_v_rossiyu</a:t>
            </a:r>
            <a:r>
              <a:rPr lang="ru-RU" dirty="0"/>
              <a:t/>
            </a:r>
            <a:br>
              <a:rPr lang="ru-RU" dirty="0"/>
            </a:br>
            <a:r>
              <a:rPr lang="en-US" sz="1600" dirty="0" smtClean="0">
                <a:hlinkClick r:id="rId2"/>
              </a:rPr>
              <a:t>https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www.geopolitika.ru/article/razvitie-rossiyskoy-nauki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1600" dirty="0" smtClean="0"/>
              <a:t>http</a:t>
            </a:r>
            <a:r>
              <a:rPr lang="en-US" sz="1600" dirty="0"/>
              <a:t>://publication.pravo.gov.ru/Document/View/0001202204250022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>
                <a:effectLst/>
                <a:hlinkClick r:id="rId3"/>
              </a:rPr>
              <a:t>https</a:t>
            </a:r>
            <a:r>
              <a:rPr lang="ru-RU" sz="1600" dirty="0">
                <a:effectLst/>
                <a:hlinkClick r:id="rId3"/>
              </a:rPr>
              <a:t>://</a:t>
            </a:r>
            <a:r>
              <a:rPr lang="ru-RU" sz="1600" dirty="0" smtClean="0">
                <a:effectLst/>
                <a:hlinkClick r:id="rId3"/>
              </a:rPr>
              <a:t>razgovor-cdn.edsoo.ru/media/file/science-1011-script.pdf</a:t>
            </a: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>
                <a:effectLst/>
              </a:rPr>
              <a:t/>
            </a:r>
            <a:br>
              <a:rPr lang="ru-RU" sz="1600" dirty="0">
                <a:effectLst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3119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81000"/>
            <a:ext cx="1143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8729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76288"/>
            <a:ext cx="9753600" cy="8410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013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432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933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33778"/>
            <a:ext cx="4752950" cy="689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548681"/>
            <a:ext cx="3384376" cy="12961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М.В.ЛОМОНОСОВ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6166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030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633670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 начале </a:t>
            </a:r>
            <a:r>
              <a:rPr lang="en-US" dirty="0" smtClean="0"/>
              <a:t>XX </a:t>
            </a:r>
            <a:r>
              <a:rPr lang="ru-RU" dirty="0" smtClean="0"/>
              <a:t>века в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Российской </a:t>
            </a:r>
            <a:r>
              <a:rPr lang="ru-RU" dirty="0"/>
              <a:t>империи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действовало </a:t>
            </a:r>
            <a:r>
              <a:rPr lang="ru-RU" dirty="0"/>
              <a:t>более </a:t>
            </a:r>
            <a:r>
              <a:rPr lang="ru-RU" dirty="0" smtClean="0"/>
              <a:t>300 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научных </a:t>
            </a:r>
            <a:r>
              <a:rPr lang="ru-RU" dirty="0"/>
              <a:t>сообществ.   </a:t>
            </a:r>
          </a:p>
        </p:txBody>
      </p:sp>
    </p:spTree>
    <p:extLst>
      <p:ext uri="{BB962C8B-B14F-4D97-AF65-F5344CB8AC3E}">
        <p14:creationId xmlns:p14="http://schemas.microsoft.com/office/powerpoint/2010/main" val="1234619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9096"/>
            <a:ext cx="9144000" cy="515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8928992" cy="158246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b="1" dirty="0" smtClean="0"/>
              <a:t>Лев Троцкий</a:t>
            </a:r>
            <a:r>
              <a:rPr lang="ru-RU" sz="3200" dirty="0" smtClean="0"/>
              <a:t>: «</a:t>
            </a:r>
            <a:r>
              <a:rPr lang="ru-RU" sz="3200" dirty="0"/>
              <a:t>Мы этих людей выслали потому, что расстрелять их не было повода, а терпеть было невозможно</a:t>
            </a:r>
            <a:r>
              <a:rPr lang="ru-RU" sz="3200" dirty="0" smtClean="0"/>
              <a:t>» (1921г.)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4967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361</TotalTime>
  <Words>65</Words>
  <Application>Microsoft Office PowerPoint</Application>
  <PresentationFormat>Экран (4:3)</PresentationFormat>
  <Paragraphs>10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Georgia</vt:lpstr>
      <vt:lpstr>Trebuchet MS</vt:lpstr>
      <vt:lpstr>Воздушный поток</vt:lpstr>
      <vt:lpstr>Составитель: преподаватель истории ГАПОУ СО  «Каменск- Уральский педагогический колледж» Алёхина Лариса Геннадьевна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М.В.ЛОМОНОСОВ</vt:lpstr>
      <vt:lpstr>Презентация PowerPoint</vt:lpstr>
      <vt:lpstr>В начале XX века в   Российской империи   действовало более 300   научных сообществ.   </vt:lpstr>
      <vt:lpstr>Презентация PowerPoint</vt:lpstr>
      <vt:lpstr>Презентация PowerPoint</vt:lpstr>
      <vt:lpstr>   АКАДЕМИЯ НАУК СССР. МОСКВА </vt:lpstr>
      <vt:lpstr>Презентация PowerPoint</vt:lpstr>
      <vt:lpstr>Презентация PowerPoint</vt:lpstr>
      <vt:lpstr>с 1991 – 2000-е годы выехало за границу более 1млн. учёных</vt:lpstr>
      <vt:lpstr>Презентация PowerPoint</vt:lpstr>
      <vt:lpstr>Презентация PowerPoint</vt:lpstr>
      <vt:lpstr>СПАСИБО за ВНИМАНИЕ</vt:lpstr>
      <vt:lpstr> Источники:  https://aif.ru/money/spief2023/borba_za_mozgi_pochemu_uchenye_vozvrashchayutsya_v_rossiyu https://www.geopolitika.ru/article/razvitie-rossiyskoy-nauki http://publication.pravo.gov.ru/Document/View/0001202204250022 https://razgovor-cdn.edsoo.ru/media/file/science-1011-script.pdf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Пользователь7</dc:creator>
  <cp:lastModifiedBy>home</cp:lastModifiedBy>
  <cp:revision>23</cp:revision>
  <dcterms:created xsi:type="dcterms:W3CDTF">2024-02-03T05:43:55Z</dcterms:created>
  <dcterms:modified xsi:type="dcterms:W3CDTF">2024-02-04T07:14:42Z</dcterms:modified>
</cp:coreProperties>
</file>