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3" r:id="rId4"/>
    <p:sldId id="280" r:id="rId5"/>
    <p:sldId id="281" r:id="rId6"/>
    <p:sldId id="283" r:id="rId7"/>
    <p:sldId id="258" r:id="rId8"/>
    <p:sldId id="260" r:id="rId9"/>
    <p:sldId id="279" r:id="rId10"/>
    <p:sldId id="259" r:id="rId11"/>
    <p:sldId id="282" r:id="rId12"/>
    <p:sldId id="261" r:id="rId13"/>
    <p:sldId id="284" r:id="rId14"/>
    <p:sldId id="262" r:id="rId15"/>
    <p:sldId id="268" r:id="rId16"/>
    <p:sldId id="264" r:id="rId17"/>
    <p:sldId id="277" r:id="rId18"/>
    <p:sldId id="265" r:id="rId19"/>
    <p:sldId id="266" r:id="rId20"/>
    <p:sldId id="267" r:id="rId21"/>
    <p:sldId id="269" r:id="rId22"/>
    <p:sldId id="270" r:id="rId23"/>
    <p:sldId id="271" r:id="rId24"/>
    <p:sldId id="272" r:id="rId25"/>
    <p:sldId id="278" r:id="rId26"/>
    <p:sldId id="27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893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8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01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1804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9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74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2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6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3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02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63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9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80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7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9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1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96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2CC1F19-DF8D-43B1-9806-6A1ACE2884BC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9C576B-91D5-4B36-8479-B256CE724F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48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СНЯТИЕ БЛОКАДЫ ЛЕНИНГРАДА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621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1734799" cy="562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24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4BCDD-ADC6-41B9-A775-F0628B0BD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A29445-B44F-4891-B27A-9FB5523882B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77330"/>
            <a:ext cx="10985720" cy="569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5D5D08A-93A5-4933-B338-E1721BAB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7882" cy="66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725835" cy="5636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540"/>
            <a:ext cx="11725835" cy="55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BB504-2D0A-49EE-A010-78B51287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локада Ленинграда">
            <a:hlinkClick r:id="" action="ppaction://media"/>
            <a:extLst>
              <a:ext uri="{FF2B5EF4-FFF2-40B4-BE49-F238E27FC236}">
                <a16:creationId xmlns:a16="http://schemas.microsoft.com/office/drawing/2014/main" id="{DF1A50B5-404E-4EE0-926C-71835771E7DA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1716870" cy="5375276"/>
          </a:xfrm>
        </p:spPr>
      </p:pic>
    </p:spTree>
    <p:extLst>
      <p:ext uri="{BB962C8B-B14F-4D97-AF65-F5344CB8AC3E}">
        <p14:creationId xmlns:p14="http://schemas.microsoft.com/office/powerpoint/2010/main" val="225295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22034" cy="6644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137" y="0"/>
            <a:ext cx="9144000" cy="67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2777" y="0"/>
            <a:ext cx="6679474" cy="6233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027" y="0"/>
            <a:ext cx="7341326" cy="63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6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0"/>
            <a:ext cx="10396882" cy="870857"/>
          </a:xfrm>
        </p:spPr>
        <p:txBody>
          <a:bodyPr/>
          <a:lstStyle/>
          <a:p>
            <a:pPr algn="ctr"/>
            <a:r>
              <a:rPr lang="ru-RU" dirty="0"/>
              <a:t>ШОСТОКОВИЧ ДМИТРИЙ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911" y="679268"/>
            <a:ext cx="5956662" cy="57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61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ОСТОКОВИЧ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98613"/>
            <a:ext cx="11698940" cy="6517340"/>
          </a:xfrm>
        </p:spPr>
      </p:pic>
    </p:spTree>
    <p:extLst>
      <p:ext uri="{BB962C8B-B14F-4D97-AF65-F5344CB8AC3E}">
        <p14:creationId xmlns:p14="http://schemas.microsoft.com/office/powerpoint/2010/main" val="3106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5" y="60960"/>
            <a:ext cx="10711542" cy="62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3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" y="-37964"/>
            <a:ext cx="11497492" cy="6467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97" y="82052"/>
            <a:ext cx="9020812" cy="634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3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6ac/001242a3-252b008a/img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720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50" y="-387260"/>
            <a:ext cx="10624456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1386" cy="6760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7" y="-533400"/>
            <a:ext cx="9001125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01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95909" cy="6583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337"/>
            <a:ext cx="12096205" cy="69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644640"/>
          </a:xfrm>
          <a:prstGeom prst="rect">
            <a:avLst/>
          </a:prstGeom>
        </p:spPr>
      </p:pic>
      <p:pic>
        <p:nvPicPr>
          <p:cNvPr id="12" name="05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videoplayback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3" y="0"/>
            <a:ext cx="11225349" cy="5905191"/>
          </a:xfrm>
        </p:spPr>
      </p:pic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0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689975" cy="55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0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26DDA-1F95-4B4D-AD9A-43D8DD8E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396882" cy="197223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dirty="0"/>
              <a:t>Жизнь в блокаду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4B6494-726F-4BC3-B83F-B7F1C041AF3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8" y="726140"/>
            <a:ext cx="10564905" cy="51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13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B6360-1E78-41D8-BF65-81F16132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DE1D06-BAD3-4626-BCAD-3E281FF8F03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3436"/>
            <a:ext cx="11394141" cy="546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3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5D3CE-D74E-4FE1-8FEF-A8FDEEDD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65573F8-E512-4318-AB91-BE238E7FB7F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16871" cy="5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85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2826" y="344774"/>
            <a:ext cx="10549857" cy="53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2.infourok.ru/uploads/ex/02fa/0003ac79-c5e1753e/img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1" y="0"/>
            <a:ext cx="11698941" cy="55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60" y="842682"/>
            <a:ext cx="11134164" cy="46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AC6BC-2ABA-43FB-B35E-247567B9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98612"/>
            <a:ext cx="10396882" cy="8247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ПОДВОЗ ВОДЫ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4FF13C-5E07-4237-905C-83F74EA641DE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8" y="909918"/>
            <a:ext cx="10078635" cy="45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776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384</TotalTime>
  <Words>11</Words>
  <Application>Microsoft Office PowerPoint</Application>
  <PresentationFormat>Широкоэкранный</PresentationFormat>
  <Paragraphs>4</Paragraphs>
  <Slides>26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Impact</vt:lpstr>
      <vt:lpstr>Главное мероприятие</vt:lpstr>
      <vt:lpstr>СНЯТИЕ БЛОКАДЫ ЛЕНИНГРАДА</vt:lpstr>
      <vt:lpstr>Презентация PowerPoint</vt:lpstr>
      <vt:lpstr>Презентация PowerPoint</vt:lpstr>
      <vt:lpstr> Жизнь в блокаду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ПОДВОЗ ВОДЫ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ШОСТОКОВИЧ ДМИТРИЙ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Russia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СНЯТИЕ БЛОКАДЫ ЛЕНИНГРАДА</dc:title>
  <dc:creator>Zverdvd.org</dc:creator>
  <cp:lastModifiedBy>Чернобылов Лев</cp:lastModifiedBy>
  <cp:revision>22</cp:revision>
  <dcterms:created xsi:type="dcterms:W3CDTF">2020-01-26T07:04:29Z</dcterms:created>
  <dcterms:modified xsi:type="dcterms:W3CDTF">2024-01-21T12:21:33Z</dcterms:modified>
</cp:coreProperties>
</file>