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9" r:id="rId3"/>
    <p:sldId id="260" r:id="rId4"/>
    <p:sldId id="261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16.04.2019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44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>
                <a:solidFill>
                  <a:srgbClr val="009900"/>
                </a:solidFill>
                <a:latin typeface="Book Antiqua" pitchFamily="18" charset="0"/>
              </a:rPr>
              <a:t>УСТАРЕВШИЕ  СЛОВА</a:t>
            </a:r>
            <a:br>
              <a:rPr lang="ru-RU" sz="5400" i="1" dirty="0" smtClean="0">
                <a:solidFill>
                  <a:srgbClr val="009900"/>
                </a:solidFill>
                <a:latin typeface="Book Antiqua" pitchFamily="18" charset="0"/>
              </a:rPr>
            </a:br>
            <a:r>
              <a:rPr lang="ru-RU" sz="5400" i="1" dirty="0" smtClean="0">
                <a:solidFill>
                  <a:srgbClr val="009900"/>
                </a:solidFill>
                <a:latin typeface="Book Antiqua" pitchFamily="18" charset="0"/>
              </a:rPr>
              <a:t>МУЗЕЙ В СУНДУЧКЕ</a:t>
            </a:r>
            <a:br>
              <a:rPr lang="ru-RU" sz="5400" i="1" dirty="0" smtClean="0">
                <a:solidFill>
                  <a:srgbClr val="009900"/>
                </a:solidFill>
                <a:latin typeface="Book Antiqua" pitchFamily="18" charset="0"/>
              </a:rPr>
            </a:br>
            <a:endParaRPr lang="ru-RU" sz="5400" i="1" dirty="0">
              <a:solidFill>
                <a:srgbClr val="009900"/>
              </a:solidFill>
              <a:latin typeface="Book Antiqua" pitchFamily="18" charset="0"/>
            </a:endParaRPr>
          </a:p>
        </p:txBody>
      </p:sp>
      <p:pic>
        <p:nvPicPr>
          <p:cNvPr id="14340" name="Picture 4" descr="https://im0-tub-ru.yandex.net/i?id=1cf81fcb2dc9fc7fbb9c3bbf4a72f3de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785926"/>
            <a:ext cx="5715040" cy="4442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9900"/>
                </a:solidFill>
                <a:latin typeface="Book Antiqua" pitchFamily="18" charset="0"/>
              </a:rPr>
              <a:t>Рукоделие</a:t>
            </a:r>
            <a:endParaRPr lang="ru-RU" sz="5400" dirty="0">
              <a:solidFill>
                <a:srgbClr val="009900"/>
              </a:solidFill>
              <a:latin typeface="Book Antiqua" pitchFamily="18" charset="0"/>
            </a:endParaRPr>
          </a:p>
        </p:txBody>
      </p:sp>
      <p:pic>
        <p:nvPicPr>
          <p:cNvPr id="35842" name="Picture 2" descr="https://im0-tub-ru.yandex.net/i?id=e8710a906051a1714cda79da3197ab76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7083880" cy="47196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9900"/>
                </a:solidFill>
                <a:latin typeface="Book Antiqua" pitchFamily="18" charset="0"/>
              </a:rPr>
              <a:t>Игрушки </a:t>
            </a:r>
            <a:endParaRPr lang="ru-RU" sz="5400" dirty="0">
              <a:solidFill>
                <a:srgbClr val="009900"/>
              </a:solidFill>
              <a:latin typeface="Book Antiqua" pitchFamily="18" charset="0"/>
            </a:endParaRPr>
          </a:p>
        </p:txBody>
      </p:sp>
      <p:pic>
        <p:nvPicPr>
          <p:cNvPr id="36866" name="Picture 2" descr="http://mglb.ru/upload/iblock/dd0/g0v4oulpxag_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4" y="4429132"/>
            <a:ext cx="2633645" cy="19752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6868" name="Picture 4" descr="https://im0-tub-ru.yandex.net/i?id=b24ec13406d079b22f9b83a0e8757948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1571612"/>
            <a:ext cx="3205897" cy="2138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6870" name="Picture 6" descr="https://im0-tub-ru.yandex.net/i?id=9209fb35b61bc72eb6953275e87914c9-l&amp;n=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643050"/>
            <a:ext cx="2928958" cy="259934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2" name="Picture 4" descr="https://im0-tub-ru.yandex.net/i?id=3a6abd0d5ffe51d51c7d26a77f6dca7b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476" y="1136303"/>
            <a:ext cx="8943524" cy="23546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im0-tub-ru.yandex.net/i?id=e481d613b831cbace68587fd1f7adba7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071546"/>
            <a:ext cx="8572559" cy="55721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714612" y="214290"/>
            <a:ext cx="29995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i="1" dirty="0" smtClean="0">
                <a:solidFill>
                  <a:srgbClr val="009900"/>
                </a:solidFill>
                <a:latin typeface="Book Antiqua" pitchFamily="18" charset="0"/>
              </a:rPr>
              <a:t>ЛЕКСИКА</a:t>
            </a:r>
            <a:endParaRPr lang="ru-RU" sz="4400" b="1" i="1" dirty="0">
              <a:solidFill>
                <a:srgbClr val="009900"/>
              </a:solidFill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507249"/>
          </a:xfrm>
        </p:spPr>
        <p:txBody>
          <a:bodyPr/>
          <a:lstStyle/>
          <a:p>
            <a:pPr>
              <a:buNone/>
            </a:pPr>
            <a:r>
              <a:rPr lang="ru-RU" sz="4000" b="1" i="1" dirty="0" smtClean="0">
                <a:solidFill>
                  <a:srgbClr val="009900"/>
                </a:solidFill>
                <a:latin typeface="Book Antiqua" pitchFamily="18" charset="0"/>
              </a:rPr>
              <a:t>Синонимы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009900"/>
                </a:solidFill>
                <a:latin typeface="Book Antiqua" pitchFamily="18" charset="0"/>
              </a:rPr>
              <a:t>Антонимы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009900"/>
                </a:solidFill>
                <a:latin typeface="Book Antiqua" pitchFamily="18" charset="0"/>
              </a:rPr>
              <a:t>Омонимы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009900"/>
                </a:solidFill>
                <a:latin typeface="Book Antiqua" pitchFamily="18" charset="0"/>
              </a:rPr>
              <a:t>Исконные слова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009900"/>
                </a:solidFill>
                <a:latin typeface="Book Antiqua" pitchFamily="18" charset="0"/>
              </a:rPr>
              <a:t>Заимствованные слова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009900"/>
                </a:solidFill>
                <a:latin typeface="Book Antiqua" pitchFamily="18" charset="0"/>
              </a:rPr>
              <a:t>Многозначные слова</a:t>
            </a:r>
          </a:p>
          <a:p>
            <a:pPr>
              <a:buNone/>
            </a:pPr>
            <a:r>
              <a:rPr lang="ru-RU" sz="4000" b="1" i="1" dirty="0" smtClean="0">
                <a:solidFill>
                  <a:srgbClr val="009900"/>
                </a:solidFill>
                <a:latin typeface="Book Antiqua" pitchFamily="18" charset="0"/>
              </a:rPr>
              <a:t>Устаревшие слова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214290"/>
            <a:ext cx="8715436" cy="579300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i="1" dirty="0" smtClean="0"/>
              <a:t>      </a:t>
            </a:r>
            <a:r>
              <a:rPr lang="ru-RU" sz="4400" b="1" i="1" dirty="0" smtClean="0">
                <a:solidFill>
                  <a:srgbClr val="009900"/>
                </a:solidFill>
                <a:latin typeface="Book Antiqua" pitchFamily="18" charset="0"/>
              </a:rPr>
              <a:t>Мартовский  свет ворвался в тёмную комнату. Он, как фокусник, в одно мгновение преобразил всё вокруг. Комната засверкала, засияла, заблестела. Даже огромный ларь, стоящий в углу,  уже не казался таким мрачным.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fs00.infourok.ru/images/doc/204/232514/img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009900"/>
                </a:solidFill>
                <a:latin typeface="Book Antiqua" pitchFamily="18" charset="0"/>
              </a:rPr>
              <a:t>Казачий костюм</a:t>
            </a:r>
            <a:endParaRPr lang="ru-RU" sz="5400" dirty="0">
              <a:solidFill>
                <a:srgbClr val="009900"/>
              </a:solidFill>
              <a:latin typeface="Book Antiqua" pitchFamily="18" charset="0"/>
            </a:endParaRPr>
          </a:p>
        </p:txBody>
      </p:sp>
      <p:pic>
        <p:nvPicPr>
          <p:cNvPr id="31746" name="Picture 2" descr="https://atributia.ru/upload/iblock/b1b/b1bc4dccd14a25d7a233a40a0bcd5ff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357298"/>
            <a:ext cx="3714776" cy="50043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009900"/>
                </a:solidFill>
                <a:latin typeface="Book Antiqua" pitchFamily="18" charset="0"/>
              </a:rPr>
              <a:t>Казачьи головные уборы</a:t>
            </a:r>
            <a:endParaRPr lang="ru-RU" sz="4800" dirty="0">
              <a:solidFill>
                <a:srgbClr val="009900"/>
              </a:solidFill>
              <a:latin typeface="Book Antiqua" pitchFamily="18" charset="0"/>
            </a:endParaRPr>
          </a:p>
        </p:txBody>
      </p:sp>
      <p:pic>
        <p:nvPicPr>
          <p:cNvPr id="32772" name="Picture 4" descr="https://avatars.mds.yandex.net/get-pdb/1357752/7a045e2c-0cd5-4fe1-8e81-d406e69031b5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43372" y="3929066"/>
            <a:ext cx="2003798" cy="26717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2778" name="Picture 10" descr="https://im0-tub-ru.yandex.net/i?id=b63f77db3ff82ffd5b6916b36f271098-l&amp;n=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1714488"/>
            <a:ext cx="2143140" cy="268067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2782" name="Picture 14" descr="https://im0-tub-ru.yandex.net/i?id=955810f7639229e162b35abf9662b134-l&amp;n=1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1357298"/>
            <a:ext cx="2585769" cy="231937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2784" name="Picture 16" descr="https://im0-tub-ru.yandex.net/i?id=4c2a956581b9d6b65443f138442091b6-l&amp;n=1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4357694"/>
            <a:ext cx="2786050" cy="20895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9900"/>
                </a:solidFill>
                <a:latin typeface="Book Antiqua" pitchFamily="18" charset="0"/>
              </a:rPr>
              <a:t>Казачья кухня</a:t>
            </a:r>
            <a:endParaRPr lang="ru-RU" sz="5400" dirty="0">
              <a:solidFill>
                <a:srgbClr val="009900"/>
              </a:solidFill>
              <a:latin typeface="Book Antiqua" pitchFamily="18" charset="0"/>
            </a:endParaRPr>
          </a:p>
        </p:txBody>
      </p:sp>
      <p:pic>
        <p:nvPicPr>
          <p:cNvPr id="33794" name="Picture 2" descr="https://cdnimg.rg.ru/i/gallery/8a09854a/e0fe43ff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5715000" cy="437197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009900"/>
                </a:solidFill>
                <a:latin typeface="Book Antiqua" pitchFamily="18" charset="0"/>
              </a:rPr>
              <a:t>Казачья утварь</a:t>
            </a:r>
            <a:endParaRPr lang="ru-RU" sz="5400" dirty="0">
              <a:solidFill>
                <a:srgbClr val="009900"/>
              </a:solidFill>
              <a:latin typeface="Book Antiqua" pitchFamily="18" charset="0"/>
            </a:endParaRPr>
          </a:p>
        </p:txBody>
      </p:sp>
      <p:pic>
        <p:nvPicPr>
          <p:cNvPr id="34818" name="Picture 2" descr="https://im0-tub-ru.yandex.net/i?id=8e5531a628957554132d3c97a131971c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64"/>
            <a:ext cx="5572164" cy="417912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glow rad="139700">
              <a:schemeClr val="accent1">
                <a:satMod val="175000"/>
                <a:alpha val="40000"/>
              </a:schemeClr>
            </a:glow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164</TotalTime>
  <Words>27</Words>
  <PresentationFormat>Экран (4:3)</PresentationFormat>
  <Paragraphs>16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Открытая</vt:lpstr>
      <vt:lpstr>УСТАРЕВШИЕ  СЛОВА МУЗЕЙ В СУНДУЧКЕ </vt:lpstr>
      <vt:lpstr>Слайд 2</vt:lpstr>
      <vt:lpstr>Слайд 3</vt:lpstr>
      <vt:lpstr>Слайд 4</vt:lpstr>
      <vt:lpstr>Слайд 5</vt:lpstr>
      <vt:lpstr>Казачий костюм</vt:lpstr>
      <vt:lpstr>Казачьи головные уборы</vt:lpstr>
      <vt:lpstr>Казачья кухня</vt:lpstr>
      <vt:lpstr>Казачья утварь</vt:lpstr>
      <vt:lpstr>Рукоделие</vt:lpstr>
      <vt:lpstr>Игрушки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3</cp:revision>
  <dcterms:created xsi:type="dcterms:W3CDTF">2019-04-03T12:02:05Z</dcterms:created>
  <dcterms:modified xsi:type="dcterms:W3CDTF">2019-04-16T20:10:32Z</dcterms:modified>
</cp:coreProperties>
</file>