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2" r:id="rId6"/>
    <p:sldId id="278" r:id="rId7"/>
    <p:sldId id="263" r:id="rId8"/>
    <p:sldId id="264" r:id="rId9"/>
    <p:sldId id="265" r:id="rId10"/>
    <p:sldId id="269" r:id="rId11"/>
    <p:sldId id="267" r:id="rId12"/>
    <p:sldId id="271" r:id="rId13"/>
    <p:sldId id="276" r:id="rId14"/>
  </p:sldIdLst>
  <p:sldSz cx="12192000" cy="6858000"/>
  <p:notesSz cx="6858000" cy="9144000"/>
  <p:embeddedFontLst>
    <p:embeddedFont>
      <p:font typeface="Archivo Black" panose="020B0604020202020204" charset="0"/>
      <p:regular r:id="rId16"/>
    </p:embeddedFont>
    <p:embeddedFont>
      <p:font typeface="Nunito Sans" panose="020B0604020202020204" charset="-52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eb205fd2b6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eb205fd2b6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eb205fd2b6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eb205fd2b6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eb205fd2b6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1eb205fd2b6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eb205fd2b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eb205fd2b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eb205fd2b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eb205fd2b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eb205fd2b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eb205fd2b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eb205fd2b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eb205fd2b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eb205fd2b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1eb205fd2b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2821048" y="-17927"/>
            <a:ext cx="6549903" cy="6893857"/>
            <a:chOff x="3480149" y="-3664471"/>
            <a:chExt cx="5234479" cy="10558825"/>
          </a:xfrm>
        </p:grpSpPr>
        <p:sp>
          <p:nvSpPr>
            <p:cNvPr id="12" name="Google Shape;12;p2"/>
            <p:cNvSpPr/>
            <p:nvPr/>
          </p:nvSpPr>
          <p:spPr>
            <a:xfrm>
              <a:off x="4389422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83875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480149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79469" y="0"/>
                  </a:moveTo>
                  <a:lnTo>
                    <a:pt x="1123537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5794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40294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07643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49438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289735" y="811657"/>
                  </a:lnTo>
                  <a:lnTo>
                    <a:pt x="1123537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42865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91797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788074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289735" y="0"/>
                  </a:moveTo>
                  <a:lnTo>
                    <a:pt x="833802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289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96307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099721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96000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0" y="811657"/>
                  </a:lnTo>
                  <a:lnTo>
                    <a:pt x="833802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1344168" y="740664"/>
            <a:ext cx="9619464" cy="4709220"/>
            <a:chOff x="1344168" y="740664"/>
            <a:chExt cx="9619464" cy="4709220"/>
          </a:xfrm>
        </p:grpSpPr>
        <p:sp>
          <p:nvSpPr>
            <p:cNvPr id="26" name="Google Shape;26;p2"/>
            <p:cNvSpPr/>
            <p:nvPr/>
          </p:nvSpPr>
          <p:spPr>
            <a:xfrm>
              <a:off x="1399032" y="78638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44168" y="74066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89687" y="801375"/>
              <a:ext cx="9518700" cy="4605000"/>
            </a:xfrm>
            <a:prstGeom prst="roundRect">
              <a:avLst>
                <a:gd name="adj" fmla="val 267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2054583" y="1467925"/>
            <a:ext cx="8097000" cy="2510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2049863" y="4032289"/>
            <a:ext cx="8097000" cy="72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388" y="5588000"/>
            <a:ext cx="12183237" cy="836007"/>
          </a:xfrm>
          <a:custGeom>
            <a:avLst/>
            <a:gdLst/>
            <a:ahLst/>
            <a:cxnLst/>
            <a:rect l="l" t="t" r="r" b="b"/>
            <a:pathLst>
              <a:path w="7772400" h="811657" extrusionOk="0">
                <a:moveTo>
                  <a:pt x="0" y="811657"/>
                </a:moveTo>
                <a:cubicBezTo>
                  <a:pt x="9883" y="798942"/>
                  <a:pt x="0" y="0"/>
                  <a:pt x="0" y="0"/>
                </a:cubicBezTo>
                <a:lnTo>
                  <a:pt x="7772400" y="0"/>
                </a:lnTo>
                <a:lnTo>
                  <a:pt x="7772400" y="811657"/>
                </a:lnTo>
                <a:lnTo>
                  <a:pt x="0" y="81165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16"/>
          <p:cNvGrpSpPr/>
          <p:nvPr/>
        </p:nvGrpSpPr>
        <p:grpSpPr>
          <a:xfrm>
            <a:off x="2768011" y="-17927"/>
            <a:ext cx="6549903" cy="6893857"/>
            <a:chOff x="3480149" y="-3664471"/>
            <a:chExt cx="5234479" cy="10558825"/>
          </a:xfrm>
        </p:grpSpPr>
        <p:sp>
          <p:nvSpPr>
            <p:cNvPr id="339" name="Google Shape;339;p16"/>
            <p:cNvSpPr/>
            <p:nvPr/>
          </p:nvSpPr>
          <p:spPr>
            <a:xfrm>
              <a:off x="4389422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3483875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3480149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79469" y="0"/>
                  </a:moveTo>
                  <a:lnTo>
                    <a:pt x="1123537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5794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6940294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7407643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6949438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289735" y="811657"/>
                  </a:lnTo>
                  <a:lnTo>
                    <a:pt x="1123537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5242865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4791797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4788074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289735" y="0"/>
                  </a:moveTo>
                  <a:lnTo>
                    <a:pt x="833802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289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6096307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6099721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6096000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0" y="811657"/>
                  </a:lnTo>
                  <a:lnTo>
                    <a:pt x="833802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16"/>
          <p:cNvSpPr/>
          <p:nvPr/>
        </p:nvSpPr>
        <p:spPr>
          <a:xfrm>
            <a:off x="4388" y="5570075"/>
            <a:ext cx="12183237" cy="836007"/>
          </a:xfrm>
          <a:custGeom>
            <a:avLst/>
            <a:gdLst/>
            <a:ahLst/>
            <a:cxnLst/>
            <a:rect l="l" t="t" r="r" b="b"/>
            <a:pathLst>
              <a:path w="7772400" h="811657" extrusionOk="0">
                <a:moveTo>
                  <a:pt x="0" y="811657"/>
                </a:moveTo>
                <a:cubicBezTo>
                  <a:pt x="9883" y="798942"/>
                  <a:pt x="0" y="0"/>
                  <a:pt x="0" y="0"/>
                </a:cubicBezTo>
                <a:lnTo>
                  <a:pt x="7772400" y="0"/>
                </a:lnTo>
                <a:lnTo>
                  <a:pt x="7772400" y="811657"/>
                </a:lnTo>
                <a:lnTo>
                  <a:pt x="0" y="81165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" name="Google Shape;352;p16"/>
          <p:cNvGrpSpPr/>
          <p:nvPr/>
        </p:nvGrpSpPr>
        <p:grpSpPr>
          <a:xfrm>
            <a:off x="556880" y="640199"/>
            <a:ext cx="11077775" cy="5197095"/>
            <a:chOff x="1344168" y="740664"/>
            <a:chExt cx="9619464" cy="4709220"/>
          </a:xfrm>
        </p:grpSpPr>
        <p:sp>
          <p:nvSpPr>
            <p:cNvPr id="353" name="Google Shape;353;p16"/>
            <p:cNvSpPr/>
            <p:nvPr/>
          </p:nvSpPr>
          <p:spPr>
            <a:xfrm>
              <a:off x="1399032" y="78638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1344168" y="74066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1389687" y="801375"/>
              <a:ext cx="9518700" cy="4605000"/>
            </a:xfrm>
            <a:prstGeom prst="roundRect">
              <a:avLst>
                <a:gd name="adj" fmla="val 267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356" name="Google Shape;356;p16"/>
          <p:cNvSpPr txBox="1">
            <a:spLocks noGrp="1"/>
          </p:cNvSpPr>
          <p:nvPr>
            <p:ph type="title"/>
          </p:nvPr>
        </p:nvSpPr>
        <p:spPr>
          <a:xfrm>
            <a:off x="879600" y="1640400"/>
            <a:ext cx="10432800" cy="2833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57" name="Google Shape;357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16"/>
          <p:cNvSpPr txBox="1">
            <a:spLocks noGrp="1"/>
          </p:cNvSpPr>
          <p:nvPr>
            <p:ph type="subTitle" idx="1"/>
          </p:nvPr>
        </p:nvSpPr>
        <p:spPr>
          <a:xfrm>
            <a:off x="879600" y="4695225"/>
            <a:ext cx="10432800" cy="73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17"/>
          <p:cNvGrpSpPr/>
          <p:nvPr/>
        </p:nvGrpSpPr>
        <p:grpSpPr>
          <a:xfrm>
            <a:off x="4097214" y="-17927"/>
            <a:ext cx="3997571" cy="6893857"/>
            <a:chOff x="3480149" y="-3664471"/>
            <a:chExt cx="5234479" cy="10558825"/>
          </a:xfrm>
        </p:grpSpPr>
        <p:sp>
          <p:nvSpPr>
            <p:cNvPr id="361" name="Google Shape;361;p17"/>
            <p:cNvSpPr/>
            <p:nvPr/>
          </p:nvSpPr>
          <p:spPr>
            <a:xfrm>
              <a:off x="4389422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3483875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3480149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79469" y="0"/>
                  </a:moveTo>
                  <a:lnTo>
                    <a:pt x="1123537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5794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6940294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7407643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6949438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289735" y="811657"/>
                  </a:lnTo>
                  <a:lnTo>
                    <a:pt x="1123537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5242865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4791797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4788074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289735" y="0"/>
                  </a:moveTo>
                  <a:lnTo>
                    <a:pt x="833802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289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6096307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6099721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6096000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0" y="811657"/>
                  </a:lnTo>
                  <a:lnTo>
                    <a:pt x="833802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" name="Google Shape;373;p17"/>
          <p:cNvSpPr/>
          <p:nvPr/>
        </p:nvSpPr>
        <p:spPr>
          <a:xfrm>
            <a:off x="4363" y="5570075"/>
            <a:ext cx="12183237" cy="819774"/>
          </a:xfrm>
          <a:custGeom>
            <a:avLst/>
            <a:gdLst/>
            <a:ahLst/>
            <a:cxnLst/>
            <a:rect l="l" t="t" r="r" b="b"/>
            <a:pathLst>
              <a:path w="7772400" h="811657" extrusionOk="0">
                <a:moveTo>
                  <a:pt x="0" y="811657"/>
                </a:moveTo>
                <a:cubicBezTo>
                  <a:pt x="9883" y="798942"/>
                  <a:pt x="0" y="0"/>
                  <a:pt x="0" y="0"/>
                </a:cubicBezTo>
                <a:lnTo>
                  <a:pt x="7772400" y="0"/>
                </a:lnTo>
                <a:lnTo>
                  <a:pt x="7772400" y="811657"/>
                </a:lnTo>
                <a:lnTo>
                  <a:pt x="0" y="81165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4" name="Google Shape;374;p17"/>
          <p:cNvGrpSpPr/>
          <p:nvPr/>
        </p:nvGrpSpPr>
        <p:grpSpPr>
          <a:xfrm>
            <a:off x="588387" y="826166"/>
            <a:ext cx="11015248" cy="4709220"/>
            <a:chOff x="1344168" y="740664"/>
            <a:chExt cx="9619464" cy="4709220"/>
          </a:xfrm>
        </p:grpSpPr>
        <p:sp>
          <p:nvSpPr>
            <p:cNvPr id="375" name="Google Shape;375;p17"/>
            <p:cNvSpPr/>
            <p:nvPr/>
          </p:nvSpPr>
          <p:spPr>
            <a:xfrm>
              <a:off x="1399032" y="78638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1344168" y="74066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1389687" y="801375"/>
              <a:ext cx="9518700" cy="4605000"/>
            </a:xfrm>
            <a:prstGeom prst="roundRect">
              <a:avLst>
                <a:gd name="adj" fmla="val 267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378" name="Google Shape;378;p17"/>
          <p:cNvSpPr txBox="1">
            <a:spLocks noGrp="1"/>
          </p:cNvSpPr>
          <p:nvPr>
            <p:ph type="title"/>
          </p:nvPr>
        </p:nvSpPr>
        <p:spPr>
          <a:xfrm>
            <a:off x="852450" y="1300525"/>
            <a:ext cx="10487100" cy="3741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95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79" name="Google Shape;379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9"/>
          <p:cNvGrpSpPr/>
          <p:nvPr/>
        </p:nvGrpSpPr>
        <p:grpSpPr>
          <a:xfrm>
            <a:off x="2768011" y="-17927"/>
            <a:ext cx="6549903" cy="6893857"/>
            <a:chOff x="3480149" y="-3664471"/>
            <a:chExt cx="5234479" cy="10558825"/>
          </a:xfrm>
        </p:grpSpPr>
        <p:sp>
          <p:nvSpPr>
            <p:cNvPr id="386" name="Google Shape;386;p19"/>
            <p:cNvSpPr/>
            <p:nvPr/>
          </p:nvSpPr>
          <p:spPr>
            <a:xfrm>
              <a:off x="4389422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3483875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3480149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79469" y="0"/>
                  </a:moveTo>
                  <a:lnTo>
                    <a:pt x="1123537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5794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6940294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7407643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6949438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289735" y="811657"/>
                  </a:lnTo>
                  <a:lnTo>
                    <a:pt x="1123537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5242865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4791797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4788074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289735" y="0"/>
                  </a:moveTo>
                  <a:lnTo>
                    <a:pt x="833802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289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6096307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6099721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6096000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0" y="811657"/>
                  </a:lnTo>
                  <a:lnTo>
                    <a:pt x="833802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9"/>
          <p:cNvSpPr/>
          <p:nvPr/>
        </p:nvSpPr>
        <p:spPr>
          <a:xfrm>
            <a:off x="4388" y="5570075"/>
            <a:ext cx="12183237" cy="836007"/>
          </a:xfrm>
          <a:custGeom>
            <a:avLst/>
            <a:gdLst/>
            <a:ahLst/>
            <a:cxnLst/>
            <a:rect l="l" t="t" r="r" b="b"/>
            <a:pathLst>
              <a:path w="7772400" h="811657" extrusionOk="0">
                <a:moveTo>
                  <a:pt x="0" y="811657"/>
                </a:moveTo>
                <a:cubicBezTo>
                  <a:pt x="9883" y="798942"/>
                  <a:pt x="0" y="0"/>
                  <a:pt x="0" y="0"/>
                </a:cubicBezTo>
                <a:lnTo>
                  <a:pt x="7772400" y="0"/>
                </a:lnTo>
                <a:lnTo>
                  <a:pt x="7772400" y="811657"/>
                </a:lnTo>
                <a:lnTo>
                  <a:pt x="0" y="81165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19"/>
          <p:cNvGrpSpPr/>
          <p:nvPr/>
        </p:nvGrpSpPr>
        <p:grpSpPr>
          <a:xfrm>
            <a:off x="-89" y="640199"/>
            <a:ext cx="12191709" cy="5197095"/>
            <a:chOff x="1344168" y="740664"/>
            <a:chExt cx="9619464" cy="4709220"/>
          </a:xfrm>
        </p:grpSpPr>
        <p:sp>
          <p:nvSpPr>
            <p:cNvPr id="400" name="Google Shape;400;p19"/>
            <p:cNvSpPr/>
            <p:nvPr/>
          </p:nvSpPr>
          <p:spPr>
            <a:xfrm>
              <a:off x="1399032" y="78638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1344168" y="74066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1389687" y="801375"/>
              <a:ext cx="9518700" cy="4605000"/>
            </a:xfrm>
            <a:prstGeom prst="roundRect">
              <a:avLst>
                <a:gd name="adj" fmla="val 267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403" name="Google Shape;403;p19"/>
          <p:cNvSpPr txBox="1">
            <a:spLocks noGrp="1"/>
          </p:cNvSpPr>
          <p:nvPr>
            <p:ph type="title" hasCustomPrompt="1"/>
          </p:nvPr>
        </p:nvSpPr>
        <p:spPr>
          <a:xfrm>
            <a:off x="415650" y="994448"/>
            <a:ext cx="11360700" cy="3368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4" name="Google Shape;404;p19"/>
          <p:cNvSpPr txBox="1">
            <a:spLocks noGrp="1"/>
          </p:cNvSpPr>
          <p:nvPr>
            <p:ph type="body" idx="1"/>
          </p:nvPr>
        </p:nvSpPr>
        <p:spPr>
          <a:xfrm>
            <a:off x="415650" y="4504592"/>
            <a:ext cx="11360700" cy="100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3478761" y="-8"/>
            <a:ext cx="5234479" cy="6893857"/>
            <a:chOff x="3480149" y="-3664471"/>
            <a:chExt cx="5234479" cy="10558825"/>
          </a:xfrm>
        </p:grpSpPr>
        <p:sp>
          <p:nvSpPr>
            <p:cNvPr id="34" name="Google Shape;34;p3"/>
            <p:cNvSpPr/>
            <p:nvPr/>
          </p:nvSpPr>
          <p:spPr>
            <a:xfrm>
              <a:off x="4389422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483875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480149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79469" y="0"/>
                  </a:moveTo>
                  <a:lnTo>
                    <a:pt x="1123537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5794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6940294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407643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6949438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289735" y="811657"/>
                  </a:lnTo>
                  <a:lnTo>
                    <a:pt x="1123537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242865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791797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788074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289735" y="0"/>
                  </a:moveTo>
                  <a:lnTo>
                    <a:pt x="833802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289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096307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099721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096000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0" y="811657"/>
                  </a:lnTo>
                  <a:lnTo>
                    <a:pt x="833802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3"/>
          <p:cNvSpPr/>
          <p:nvPr/>
        </p:nvSpPr>
        <p:spPr>
          <a:xfrm>
            <a:off x="1399032" y="786384"/>
            <a:ext cx="9564600" cy="4663500"/>
          </a:xfrm>
          <a:prstGeom prst="roundRect">
            <a:avLst>
              <a:gd name="adj" fmla="val 26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1344168" y="740664"/>
            <a:ext cx="9564600" cy="4663500"/>
          </a:xfrm>
          <a:prstGeom prst="roundRect">
            <a:avLst>
              <a:gd name="adj" fmla="val 267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1389687" y="801375"/>
            <a:ext cx="9518700" cy="4605000"/>
          </a:xfrm>
          <a:prstGeom prst="roundRect">
            <a:avLst>
              <a:gd name="adj" fmla="val 267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4388" y="5571600"/>
            <a:ext cx="12183237" cy="836007"/>
          </a:xfrm>
          <a:custGeom>
            <a:avLst/>
            <a:gdLst/>
            <a:ahLst/>
            <a:cxnLst/>
            <a:rect l="l" t="t" r="r" b="b"/>
            <a:pathLst>
              <a:path w="7772400" h="811657" extrusionOk="0">
                <a:moveTo>
                  <a:pt x="0" y="811657"/>
                </a:moveTo>
                <a:cubicBezTo>
                  <a:pt x="9883" y="798942"/>
                  <a:pt x="0" y="0"/>
                  <a:pt x="0" y="0"/>
                </a:cubicBezTo>
                <a:lnTo>
                  <a:pt x="7772400" y="0"/>
                </a:lnTo>
                <a:lnTo>
                  <a:pt x="7772400" y="811657"/>
                </a:lnTo>
                <a:lnTo>
                  <a:pt x="0" y="81165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1706600" y="2867800"/>
            <a:ext cx="8806200" cy="717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1706600" y="3585221"/>
            <a:ext cx="8806200" cy="134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boxe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5"/>
          <p:cNvGrpSpPr/>
          <p:nvPr/>
        </p:nvGrpSpPr>
        <p:grpSpPr>
          <a:xfrm>
            <a:off x="1116511" y="-2"/>
            <a:ext cx="5234479" cy="6894222"/>
            <a:chOff x="3480149" y="-5844416"/>
            <a:chExt cx="5234479" cy="12738770"/>
          </a:xfrm>
        </p:grpSpPr>
        <p:sp>
          <p:nvSpPr>
            <p:cNvPr id="77" name="Google Shape;77;p5"/>
            <p:cNvSpPr/>
            <p:nvPr/>
          </p:nvSpPr>
          <p:spPr>
            <a:xfrm>
              <a:off x="4389413" y="-5844416"/>
              <a:ext cx="852827" cy="10771923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483875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480149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79469" y="0"/>
                  </a:moveTo>
                  <a:lnTo>
                    <a:pt x="1123537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5794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940287" y="-5844416"/>
              <a:ext cx="852827" cy="10771923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7407643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6949438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289735" y="811657"/>
                  </a:lnTo>
                  <a:lnTo>
                    <a:pt x="1123537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242857" y="-5844416"/>
              <a:ext cx="852825" cy="10771923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4791797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4788074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289735" y="0"/>
                  </a:moveTo>
                  <a:lnTo>
                    <a:pt x="833802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289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096298" y="-5844416"/>
              <a:ext cx="852825" cy="10771923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6099721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6096000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0" y="811657"/>
                  </a:lnTo>
                  <a:lnTo>
                    <a:pt x="833802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5"/>
          <p:cNvGrpSpPr/>
          <p:nvPr/>
        </p:nvGrpSpPr>
        <p:grpSpPr>
          <a:xfrm>
            <a:off x="556880" y="640199"/>
            <a:ext cx="11077775" cy="5197095"/>
            <a:chOff x="1344168" y="740664"/>
            <a:chExt cx="9619464" cy="4709220"/>
          </a:xfrm>
        </p:grpSpPr>
        <p:sp>
          <p:nvSpPr>
            <p:cNvPr id="90" name="Google Shape;90;p5"/>
            <p:cNvSpPr/>
            <p:nvPr/>
          </p:nvSpPr>
          <p:spPr>
            <a:xfrm>
              <a:off x="1399032" y="78638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1344168" y="74066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89687" y="801375"/>
              <a:ext cx="9518700" cy="4605000"/>
            </a:xfrm>
            <a:prstGeom prst="roundRect">
              <a:avLst>
                <a:gd name="adj" fmla="val 267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3" name="Google Shape;93;p5"/>
          <p:cNvSpPr/>
          <p:nvPr/>
        </p:nvSpPr>
        <p:spPr>
          <a:xfrm>
            <a:off x="-1162" y="5853100"/>
            <a:ext cx="12183237" cy="685850"/>
          </a:xfrm>
          <a:custGeom>
            <a:avLst/>
            <a:gdLst/>
            <a:ahLst/>
            <a:cxnLst/>
            <a:rect l="l" t="t" r="r" b="b"/>
            <a:pathLst>
              <a:path w="7772400" h="811657" extrusionOk="0">
                <a:moveTo>
                  <a:pt x="0" y="811657"/>
                </a:moveTo>
                <a:cubicBezTo>
                  <a:pt x="9883" y="798942"/>
                  <a:pt x="0" y="0"/>
                  <a:pt x="0" y="0"/>
                </a:cubicBezTo>
                <a:lnTo>
                  <a:pt x="7772400" y="0"/>
                </a:lnTo>
                <a:lnTo>
                  <a:pt x="7772400" y="811657"/>
                </a:lnTo>
                <a:lnTo>
                  <a:pt x="0" y="81165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983325" y="1061575"/>
            <a:ext cx="10269000" cy="83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1758077" y="2431375"/>
            <a:ext cx="2633700" cy="112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2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2"/>
          </p:nvPr>
        </p:nvSpPr>
        <p:spPr>
          <a:xfrm>
            <a:off x="5166502" y="2431375"/>
            <a:ext cx="2633700" cy="112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2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3"/>
          </p:nvPr>
        </p:nvSpPr>
        <p:spPr>
          <a:xfrm>
            <a:off x="8574953" y="2431375"/>
            <a:ext cx="2633700" cy="112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2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4"/>
          </p:nvPr>
        </p:nvSpPr>
        <p:spPr>
          <a:xfrm>
            <a:off x="1758062" y="4088871"/>
            <a:ext cx="2633700" cy="112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2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5"/>
          </p:nvPr>
        </p:nvSpPr>
        <p:spPr>
          <a:xfrm>
            <a:off x="5166487" y="4088871"/>
            <a:ext cx="2633700" cy="112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2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6"/>
          </p:nvPr>
        </p:nvSpPr>
        <p:spPr>
          <a:xfrm>
            <a:off x="8574937" y="4088871"/>
            <a:ext cx="2633700" cy="112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2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text">
  <p:cSld name="CUSTOM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6"/>
          <p:cNvGrpSpPr/>
          <p:nvPr/>
        </p:nvGrpSpPr>
        <p:grpSpPr>
          <a:xfrm>
            <a:off x="4097214" y="-17927"/>
            <a:ext cx="3997571" cy="6893857"/>
            <a:chOff x="3480149" y="-3664471"/>
            <a:chExt cx="5234479" cy="10558825"/>
          </a:xfrm>
        </p:grpSpPr>
        <p:sp>
          <p:nvSpPr>
            <p:cNvPr id="103" name="Google Shape;103;p6"/>
            <p:cNvSpPr/>
            <p:nvPr/>
          </p:nvSpPr>
          <p:spPr>
            <a:xfrm>
              <a:off x="4389422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483875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480149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79469" y="0"/>
                  </a:moveTo>
                  <a:lnTo>
                    <a:pt x="1123537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5794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940294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7407643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6949438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289735" y="811657"/>
                  </a:lnTo>
                  <a:lnTo>
                    <a:pt x="1123537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5242865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4791797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88074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289735" y="0"/>
                  </a:moveTo>
                  <a:lnTo>
                    <a:pt x="833802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289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6096307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6099721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6096000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0" y="811657"/>
                  </a:lnTo>
                  <a:lnTo>
                    <a:pt x="833802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6"/>
          <p:cNvSpPr/>
          <p:nvPr/>
        </p:nvSpPr>
        <p:spPr>
          <a:xfrm>
            <a:off x="4363" y="5570075"/>
            <a:ext cx="12183237" cy="819774"/>
          </a:xfrm>
          <a:custGeom>
            <a:avLst/>
            <a:gdLst/>
            <a:ahLst/>
            <a:cxnLst/>
            <a:rect l="l" t="t" r="r" b="b"/>
            <a:pathLst>
              <a:path w="7772400" h="811657" extrusionOk="0">
                <a:moveTo>
                  <a:pt x="0" y="811657"/>
                </a:moveTo>
                <a:cubicBezTo>
                  <a:pt x="9883" y="798942"/>
                  <a:pt x="0" y="0"/>
                  <a:pt x="0" y="0"/>
                </a:cubicBezTo>
                <a:lnTo>
                  <a:pt x="7772400" y="0"/>
                </a:lnTo>
                <a:lnTo>
                  <a:pt x="7772400" y="811657"/>
                </a:lnTo>
                <a:lnTo>
                  <a:pt x="0" y="81165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3449963" y="360998"/>
            <a:ext cx="5441255" cy="5581109"/>
          </a:xfrm>
          <a:custGeom>
            <a:avLst/>
            <a:gdLst/>
            <a:ahLst/>
            <a:cxnLst/>
            <a:rect l="l" t="t" r="r" b="b"/>
            <a:pathLst>
              <a:path w="3573895" h="3418750" extrusionOk="0">
                <a:moveTo>
                  <a:pt x="0" y="1709375"/>
                </a:moveTo>
                <a:cubicBezTo>
                  <a:pt x="0" y="765314"/>
                  <a:pt x="800047" y="0"/>
                  <a:pt x="1786948" y="0"/>
                </a:cubicBezTo>
                <a:cubicBezTo>
                  <a:pt x="2773854" y="0"/>
                  <a:pt x="3573895" y="765314"/>
                  <a:pt x="3573895" y="1709375"/>
                </a:cubicBezTo>
                <a:cubicBezTo>
                  <a:pt x="3573895" y="2653436"/>
                  <a:pt x="2773854" y="3418750"/>
                  <a:pt x="1786948" y="3418750"/>
                </a:cubicBezTo>
                <a:cubicBezTo>
                  <a:pt x="800047" y="3418750"/>
                  <a:pt x="0" y="2653436"/>
                  <a:pt x="0" y="170937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3300761" y="370897"/>
            <a:ext cx="5441264" cy="5581109"/>
          </a:xfrm>
          <a:custGeom>
            <a:avLst/>
            <a:gdLst/>
            <a:ahLst/>
            <a:cxnLst/>
            <a:rect l="l" t="t" r="r" b="b"/>
            <a:pathLst>
              <a:path w="3573901" h="3418750" extrusionOk="0">
                <a:moveTo>
                  <a:pt x="0" y="1709375"/>
                </a:moveTo>
                <a:cubicBezTo>
                  <a:pt x="0" y="765314"/>
                  <a:pt x="800047" y="0"/>
                  <a:pt x="1786954" y="0"/>
                </a:cubicBezTo>
                <a:cubicBezTo>
                  <a:pt x="2773854" y="0"/>
                  <a:pt x="3573902" y="765314"/>
                  <a:pt x="3573902" y="1709375"/>
                </a:cubicBezTo>
                <a:cubicBezTo>
                  <a:pt x="3573902" y="2653436"/>
                  <a:pt x="2773854" y="3418750"/>
                  <a:pt x="1786954" y="3418750"/>
                </a:cubicBezTo>
                <a:cubicBezTo>
                  <a:pt x="800047" y="3418750"/>
                  <a:pt x="0" y="2653436"/>
                  <a:pt x="0" y="17093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3383907" y="370897"/>
            <a:ext cx="5441264" cy="5581109"/>
          </a:xfrm>
          <a:custGeom>
            <a:avLst/>
            <a:gdLst/>
            <a:ahLst/>
            <a:cxnLst/>
            <a:rect l="l" t="t" r="r" b="b"/>
            <a:pathLst>
              <a:path w="3573901" h="3418750" extrusionOk="0">
                <a:moveTo>
                  <a:pt x="0" y="1709375"/>
                </a:moveTo>
                <a:cubicBezTo>
                  <a:pt x="0" y="765314"/>
                  <a:pt x="800047" y="0"/>
                  <a:pt x="1786954" y="0"/>
                </a:cubicBezTo>
                <a:cubicBezTo>
                  <a:pt x="2773854" y="0"/>
                  <a:pt x="3573902" y="765314"/>
                  <a:pt x="3573902" y="1709375"/>
                </a:cubicBezTo>
                <a:cubicBezTo>
                  <a:pt x="3573902" y="2653436"/>
                  <a:pt x="2773854" y="3418750"/>
                  <a:pt x="1786954" y="3418750"/>
                </a:cubicBezTo>
                <a:cubicBezTo>
                  <a:pt x="800047" y="3418750"/>
                  <a:pt x="0" y="2653436"/>
                  <a:pt x="0" y="17093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3368107" y="1618100"/>
            <a:ext cx="5455800" cy="1127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subTitle" idx="1"/>
          </p:nvPr>
        </p:nvSpPr>
        <p:spPr>
          <a:xfrm>
            <a:off x="3368088" y="3050597"/>
            <a:ext cx="54558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7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2"/>
          </p:nvPr>
        </p:nvSpPr>
        <p:spPr>
          <a:xfrm>
            <a:off x="3368117" y="3581301"/>
            <a:ext cx="54558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8"/>
          <p:cNvGrpSpPr/>
          <p:nvPr/>
        </p:nvGrpSpPr>
        <p:grpSpPr>
          <a:xfrm>
            <a:off x="7373814" y="-17927"/>
            <a:ext cx="3997571" cy="6893857"/>
            <a:chOff x="3480149" y="-3664471"/>
            <a:chExt cx="5234479" cy="10558825"/>
          </a:xfrm>
        </p:grpSpPr>
        <p:sp>
          <p:nvSpPr>
            <p:cNvPr id="152" name="Google Shape;152;p8"/>
            <p:cNvSpPr/>
            <p:nvPr/>
          </p:nvSpPr>
          <p:spPr>
            <a:xfrm>
              <a:off x="4389422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3483875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3480149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79469" y="0"/>
                  </a:moveTo>
                  <a:lnTo>
                    <a:pt x="1123537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5794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6940294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7407643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6949438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289735" y="811657"/>
                  </a:lnTo>
                  <a:lnTo>
                    <a:pt x="1123537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5242865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4791797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4788074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289735" y="0"/>
                  </a:moveTo>
                  <a:lnTo>
                    <a:pt x="833802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289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6096307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6099721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6096000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0" y="811657"/>
                  </a:lnTo>
                  <a:lnTo>
                    <a:pt x="833802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8"/>
          <p:cNvSpPr/>
          <p:nvPr/>
        </p:nvSpPr>
        <p:spPr>
          <a:xfrm>
            <a:off x="4363" y="5570075"/>
            <a:ext cx="12183237" cy="819774"/>
          </a:xfrm>
          <a:custGeom>
            <a:avLst/>
            <a:gdLst/>
            <a:ahLst/>
            <a:cxnLst/>
            <a:rect l="l" t="t" r="r" b="b"/>
            <a:pathLst>
              <a:path w="7772400" h="811657" extrusionOk="0">
                <a:moveTo>
                  <a:pt x="0" y="811657"/>
                </a:moveTo>
                <a:cubicBezTo>
                  <a:pt x="9883" y="798942"/>
                  <a:pt x="0" y="0"/>
                  <a:pt x="0" y="0"/>
                </a:cubicBezTo>
                <a:lnTo>
                  <a:pt x="7772400" y="0"/>
                </a:lnTo>
                <a:lnTo>
                  <a:pt x="7772400" y="811657"/>
                </a:lnTo>
                <a:lnTo>
                  <a:pt x="0" y="81165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8"/>
          <p:cNvGrpSpPr/>
          <p:nvPr/>
        </p:nvGrpSpPr>
        <p:grpSpPr>
          <a:xfrm>
            <a:off x="556880" y="640199"/>
            <a:ext cx="11077775" cy="5197095"/>
            <a:chOff x="1344168" y="740664"/>
            <a:chExt cx="9619464" cy="4709220"/>
          </a:xfrm>
        </p:grpSpPr>
        <p:sp>
          <p:nvSpPr>
            <p:cNvPr id="166" name="Google Shape;166;p8"/>
            <p:cNvSpPr/>
            <p:nvPr/>
          </p:nvSpPr>
          <p:spPr>
            <a:xfrm>
              <a:off x="1399032" y="78638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1344168" y="74066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1389687" y="801375"/>
              <a:ext cx="9518700" cy="4605000"/>
            </a:xfrm>
            <a:prstGeom prst="roundRect">
              <a:avLst>
                <a:gd name="adj" fmla="val 267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1023125" y="1106438"/>
            <a:ext cx="10145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1023125" y="2133550"/>
            <a:ext cx="4762800" cy="298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2"/>
          </p:nvPr>
        </p:nvSpPr>
        <p:spPr>
          <a:xfrm>
            <a:off x="6406100" y="2133550"/>
            <a:ext cx="4762800" cy="2980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2" name="Google Shape;172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9"/>
          <p:cNvGrpSpPr/>
          <p:nvPr/>
        </p:nvGrpSpPr>
        <p:grpSpPr>
          <a:xfrm>
            <a:off x="1116511" y="-2"/>
            <a:ext cx="5234479" cy="6894222"/>
            <a:chOff x="3480149" y="-5844416"/>
            <a:chExt cx="5234479" cy="12738770"/>
          </a:xfrm>
        </p:grpSpPr>
        <p:sp>
          <p:nvSpPr>
            <p:cNvPr id="175" name="Google Shape;175;p9"/>
            <p:cNvSpPr/>
            <p:nvPr/>
          </p:nvSpPr>
          <p:spPr>
            <a:xfrm>
              <a:off x="4389413" y="-5844416"/>
              <a:ext cx="852827" cy="10771923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3483875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3480149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79469" y="0"/>
                  </a:moveTo>
                  <a:lnTo>
                    <a:pt x="1123537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5794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6940287" y="-5844416"/>
              <a:ext cx="852827" cy="10771923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7407643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6949438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289735" y="811657"/>
                  </a:lnTo>
                  <a:lnTo>
                    <a:pt x="1123537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242857" y="-5844416"/>
              <a:ext cx="852825" cy="10771923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791797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4788074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289735" y="0"/>
                  </a:moveTo>
                  <a:lnTo>
                    <a:pt x="833802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289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6096298" y="-5844416"/>
              <a:ext cx="852825" cy="10771923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6099721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6096000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0" y="811657"/>
                  </a:lnTo>
                  <a:lnTo>
                    <a:pt x="833802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9"/>
          <p:cNvGrpSpPr/>
          <p:nvPr/>
        </p:nvGrpSpPr>
        <p:grpSpPr>
          <a:xfrm>
            <a:off x="556880" y="640199"/>
            <a:ext cx="11077775" cy="5197095"/>
            <a:chOff x="1344168" y="740664"/>
            <a:chExt cx="9619464" cy="4709220"/>
          </a:xfrm>
        </p:grpSpPr>
        <p:sp>
          <p:nvSpPr>
            <p:cNvPr id="188" name="Google Shape;188;p9"/>
            <p:cNvSpPr/>
            <p:nvPr/>
          </p:nvSpPr>
          <p:spPr>
            <a:xfrm>
              <a:off x="1399032" y="78638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1344168" y="74066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1389687" y="801375"/>
              <a:ext cx="9518700" cy="4605000"/>
            </a:xfrm>
            <a:prstGeom prst="roundRect">
              <a:avLst>
                <a:gd name="adj" fmla="val 267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191" name="Google Shape;191;p9"/>
          <p:cNvSpPr/>
          <p:nvPr/>
        </p:nvSpPr>
        <p:spPr>
          <a:xfrm>
            <a:off x="-1162" y="5853100"/>
            <a:ext cx="12183237" cy="685850"/>
          </a:xfrm>
          <a:custGeom>
            <a:avLst/>
            <a:gdLst/>
            <a:ahLst/>
            <a:cxnLst/>
            <a:rect l="l" t="t" r="r" b="b"/>
            <a:pathLst>
              <a:path w="7772400" h="811657" extrusionOk="0">
                <a:moveTo>
                  <a:pt x="0" y="811657"/>
                </a:moveTo>
                <a:cubicBezTo>
                  <a:pt x="9883" y="798942"/>
                  <a:pt x="0" y="0"/>
                  <a:pt x="0" y="0"/>
                </a:cubicBezTo>
                <a:lnTo>
                  <a:pt x="7772400" y="0"/>
                </a:lnTo>
                <a:lnTo>
                  <a:pt x="7772400" y="811657"/>
                </a:lnTo>
                <a:lnTo>
                  <a:pt x="0" y="81165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924900" y="862075"/>
            <a:ext cx="10342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body" idx="1"/>
          </p:nvPr>
        </p:nvSpPr>
        <p:spPr>
          <a:xfrm>
            <a:off x="934500" y="3731222"/>
            <a:ext cx="3147300" cy="168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8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4" name="Google Shape;19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9"/>
          <p:cNvSpPr txBox="1">
            <a:spLocks noGrp="1"/>
          </p:cNvSpPr>
          <p:nvPr>
            <p:ph type="subTitle" idx="2"/>
          </p:nvPr>
        </p:nvSpPr>
        <p:spPr>
          <a:xfrm>
            <a:off x="934500" y="2874799"/>
            <a:ext cx="3147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37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6" name="Google Shape;196;p9"/>
          <p:cNvSpPr txBox="1">
            <a:spLocks noGrp="1"/>
          </p:cNvSpPr>
          <p:nvPr>
            <p:ph type="body" idx="3"/>
          </p:nvPr>
        </p:nvSpPr>
        <p:spPr>
          <a:xfrm>
            <a:off x="4522350" y="3731231"/>
            <a:ext cx="3147300" cy="168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8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subTitle" idx="4"/>
          </p:nvPr>
        </p:nvSpPr>
        <p:spPr>
          <a:xfrm>
            <a:off x="4522350" y="2874805"/>
            <a:ext cx="3147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37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8" name="Google Shape;198;p9"/>
          <p:cNvSpPr txBox="1">
            <a:spLocks noGrp="1"/>
          </p:cNvSpPr>
          <p:nvPr>
            <p:ph type="body" idx="5"/>
          </p:nvPr>
        </p:nvSpPr>
        <p:spPr>
          <a:xfrm>
            <a:off x="8110200" y="3731222"/>
            <a:ext cx="3147300" cy="168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8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9" name="Google Shape;199;p9"/>
          <p:cNvSpPr txBox="1">
            <a:spLocks noGrp="1"/>
          </p:cNvSpPr>
          <p:nvPr>
            <p:ph type="subTitle" idx="6"/>
          </p:nvPr>
        </p:nvSpPr>
        <p:spPr>
          <a:xfrm>
            <a:off x="8110200" y="2874799"/>
            <a:ext cx="3147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37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>
            <a:spLocks noGrp="1"/>
          </p:cNvSpPr>
          <p:nvPr>
            <p:ph type="title"/>
          </p:nvPr>
        </p:nvSpPr>
        <p:spPr>
          <a:xfrm>
            <a:off x="1185913" y="1834075"/>
            <a:ext cx="58281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59" name="Google Shape;259;p12"/>
          <p:cNvSpPr txBox="1">
            <a:spLocks noGrp="1"/>
          </p:cNvSpPr>
          <p:nvPr>
            <p:ph type="body" idx="1"/>
          </p:nvPr>
        </p:nvSpPr>
        <p:spPr>
          <a:xfrm>
            <a:off x="1185913" y="3120225"/>
            <a:ext cx="5828100" cy="23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marL="1371600" lvl="2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marL="1828800" lvl="3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marL="2286000" lvl="4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marL="2743200" lvl="5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6pPr>
            <a:lvl7pPr marL="3200400" lvl="6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7pPr>
            <a:lvl8pPr marL="3657600" lvl="7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8pPr>
            <a:lvl9pPr marL="4114800" lvl="8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9pPr>
          </a:lstStyle>
          <a:p>
            <a:endParaRPr/>
          </a:p>
        </p:txBody>
      </p:sp>
      <p:sp>
        <p:nvSpPr>
          <p:cNvPr id="260" name="Google Shape;260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1" name="Google Shape;261;p12"/>
          <p:cNvGrpSpPr/>
          <p:nvPr/>
        </p:nvGrpSpPr>
        <p:grpSpPr>
          <a:xfrm>
            <a:off x="7373814" y="-17927"/>
            <a:ext cx="3997571" cy="6893857"/>
            <a:chOff x="3480149" y="-3664471"/>
            <a:chExt cx="5234479" cy="10558825"/>
          </a:xfrm>
        </p:grpSpPr>
        <p:sp>
          <p:nvSpPr>
            <p:cNvPr id="262" name="Google Shape;262;p12"/>
            <p:cNvSpPr/>
            <p:nvPr/>
          </p:nvSpPr>
          <p:spPr>
            <a:xfrm>
              <a:off x="4389422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3483875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3480149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79469" y="0"/>
                  </a:moveTo>
                  <a:lnTo>
                    <a:pt x="1123537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5794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6940294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407643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6949438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289735" y="811657"/>
                  </a:lnTo>
                  <a:lnTo>
                    <a:pt x="1123537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5242865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4791797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4788074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289735" y="0"/>
                  </a:moveTo>
                  <a:lnTo>
                    <a:pt x="833802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289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6096307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6099721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6096000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0" y="811657"/>
                  </a:lnTo>
                  <a:lnTo>
                    <a:pt x="833802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2"/>
          <p:cNvSpPr/>
          <p:nvPr/>
        </p:nvSpPr>
        <p:spPr>
          <a:xfrm>
            <a:off x="4363" y="5570075"/>
            <a:ext cx="12183237" cy="819774"/>
          </a:xfrm>
          <a:custGeom>
            <a:avLst/>
            <a:gdLst/>
            <a:ahLst/>
            <a:cxnLst/>
            <a:rect l="l" t="t" r="r" b="b"/>
            <a:pathLst>
              <a:path w="7772400" h="811657" extrusionOk="0">
                <a:moveTo>
                  <a:pt x="0" y="811657"/>
                </a:moveTo>
                <a:cubicBezTo>
                  <a:pt x="9883" y="798942"/>
                  <a:pt x="0" y="0"/>
                  <a:pt x="0" y="0"/>
                </a:cubicBezTo>
                <a:lnTo>
                  <a:pt x="7772400" y="0"/>
                </a:lnTo>
                <a:lnTo>
                  <a:pt x="7772400" y="811657"/>
                </a:lnTo>
                <a:lnTo>
                  <a:pt x="0" y="81165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2"/>
          <p:cNvSpPr>
            <a:spLocks noGrp="1"/>
          </p:cNvSpPr>
          <p:nvPr>
            <p:ph type="pic" idx="2"/>
          </p:nvPr>
        </p:nvSpPr>
        <p:spPr>
          <a:xfrm>
            <a:off x="7557388" y="1042225"/>
            <a:ext cx="3639600" cy="3639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left">
  <p:cSld name="ONE_COLUMN_TEXT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4097214" y="-17927"/>
            <a:ext cx="3997571" cy="6893857"/>
            <a:chOff x="3480149" y="-3664471"/>
            <a:chExt cx="5234479" cy="10558825"/>
          </a:xfrm>
        </p:grpSpPr>
        <p:sp>
          <p:nvSpPr>
            <p:cNvPr id="278" name="Google Shape;278;p13"/>
            <p:cNvSpPr/>
            <p:nvPr/>
          </p:nvSpPr>
          <p:spPr>
            <a:xfrm>
              <a:off x="4389422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483875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3480149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79469" y="0"/>
                  </a:moveTo>
                  <a:lnTo>
                    <a:pt x="1123537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5794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940294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407643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49438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289735" y="811657"/>
                  </a:lnTo>
                  <a:lnTo>
                    <a:pt x="1123537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5242865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4791797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4788074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289735" y="0"/>
                  </a:moveTo>
                  <a:lnTo>
                    <a:pt x="833802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289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6096307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6099721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6096000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0" y="811657"/>
                  </a:lnTo>
                  <a:lnTo>
                    <a:pt x="833802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13"/>
          <p:cNvSpPr/>
          <p:nvPr/>
        </p:nvSpPr>
        <p:spPr>
          <a:xfrm flipH="1">
            <a:off x="4362" y="5570075"/>
            <a:ext cx="12183237" cy="819774"/>
          </a:xfrm>
          <a:custGeom>
            <a:avLst/>
            <a:gdLst/>
            <a:ahLst/>
            <a:cxnLst/>
            <a:rect l="l" t="t" r="r" b="b"/>
            <a:pathLst>
              <a:path w="7772400" h="811657" extrusionOk="0">
                <a:moveTo>
                  <a:pt x="0" y="811657"/>
                </a:moveTo>
                <a:cubicBezTo>
                  <a:pt x="9883" y="798942"/>
                  <a:pt x="0" y="0"/>
                  <a:pt x="0" y="0"/>
                </a:cubicBezTo>
                <a:lnTo>
                  <a:pt x="7772400" y="0"/>
                </a:lnTo>
                <a:lnTo>
                  <a:pt x="7772400" y="811657"/>
                </a:lnTo>
                <a:lnTo>
                  <a:pt x="0" y="81165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" name="Google Shape;291;p13"/>
          <p:cNvGrpSpPr/>
          <p:nvPr/>
        </p:nvGrpSpPr>
        <p:grpSpPr>
          <a:xfrm>
            <a:off x="556925" y="640210"/>
            <a:ext cx="11077775" cy="5197095"/>
            <a:chOff x="556943" y="640214"/>
            <a:chExt cx="9619464" cy="4709220"/>
          </a:xfrm>
        </p:grpSpPr>
        <p:sp>
          <p:nvSpPr>
            <p:cNvPr id="292" name="Google Shape;292;p13"/>
            <p:cNvSpPr/>
            <p:nvPr/>
          </p:nvSpPr>
          <p:spPr>
            <a:xfrm>
              <a:off x="611807" y="68593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556943" y="640214"/>
              <a:ext cx="9564600" cy="4663500"/>
            </a:xfrm>
            <a:prstGeom prst="roundRect">
              <a:avLst>
                <a:gd name="adj" fmla="val 2673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602462" y="700925"/>
              <a:ext cx="9518700" cy="4605000"/>
            </a:xfrm>
            <a:prstGeom prst="roundRect">
              <a:avLst>
                <a:gd name="adj" fmla="val 267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295" name="Google Shape;295;p13"/>
          <p:cNvSpPr txBox="1">
            <a:spLocks noGrp="1"/>
          </p:cNvSpPr>
          <p:nvPr>
            <p:ph type="title"/>
          </p:nvPr>
        </p:nvSpPr>
        <p:spPr>
          <a:xfrm>
            <a:off x="6457800" y="967750"/>
            <a:ext cx="4915200" cy="3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body" idx="1"/>
          </p:nvPr>
        </p:nvSpPr>
        <p:spPr>
          <a:xfrm>
            <a:off x="985375" y="4794800"/>
            <a:ext cx="10387500" cy="857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13"/>
          <p:cNvSpPr>
            <a:spLocks noGrp="1"/>
          </p:cNvSpPr>
          <p:nvPr>
            <p:ph type="pic" idx="2"/>
          </p:nvPr>
        </p:nvSpPr>
        <p:spPr>
          <a:xfrm>
            <a:off x="985375" y="967750"/>
            <a:ext cx="5283000" cy="376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right">
  <p:cSld name="ONE_COLUMN_TEXT_1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4"/>
          <p:cNvGrpSpPr/>
          <p:nvPr/>
        </p:nvGrpSpPr>
        <p:grpSpPr>
          <a:xfrm>
            <a:off x="7373814" y="-17927"/>
            <a:ext cx="3997571" cy="6893857"/>
            <a:chOff x="3480149" y="-3664471"/>
            <a:chExt cx="5234479" cy="10558825"/>
          </a:xfrm>
        </p:grpSpPr>
        <p:sp>
          <p:nvSpPr>
            <p:cNvPr id="301" name="Google Shape;301;p14"/>
            <p:cNvSpPr/>
            <p:nvPr/>
          </p:nvSpPr>
          <p:spPr>
            <a:xfrm>
              <a:off x="4389422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3483875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480149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79469" y="0"/>
                  </a:moveTo>
                  <a:lnTo>
                    <a:pt x="1123537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5794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6940294" y="-3664471"/>
              <a:ext cx="852827" cy="8590864"/>
            </a:xfrm>
            <a:custGeom>
              <a:avLst/>
              <a:gdLst/>
              <a:ahLst/>
              <a:cxnLst/>
              <a:rect l="l" t="t" r="r" b="b"/>
              <a:pathLst>
                <a:path w="544068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7407643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6949438" y="4922690"/>
              <a:ext cx="1761144" cy="1272272"/>
            </a:xfrm>
            <a:custGeom>
              <a:avLst/>
              <a:gdLst/>
              <a:ahLst/>
              <a:cxnLst/>
              <a:rect l="l" t="t" r="r" b="b"/>
              <a:pathLst>
                <a:path w="1123537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289735" y="811657"/>
                  </a:lnTo>
                  <a:lnTo>
                    <a:pt x="1123537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5242865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4791797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4788074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289735" y="0"/>
                  </a:moveTo>
                  <a:lnTo>
                    <a:pt x="833802" y="0"/>
                  </a:lnTo>
                  <a:lnTo>
                    <a:pt x="833802" y="811657"/>
                  </a:lnTo>
                  <a:lnTo>
                    <a:pt x="0" y="811657"/>
                  </a:lnTo>
                  <a:lnTo>
                    <a:pt x="2897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6096307" y="-3664471"/>
              <a:ext cx="852825" cy="8590864"/>
            </a:xfrm>
            <a:custGeom>
              <a:avLst/>
              <a:gdLst/>
              <a:ahLst/>
              <a:cxnLst/>
              <a:rect l="l" t="t" r="r" b="b"/>
              <a:pathLst>
                <a:path w="544067" h="3138215" extrusionOk="0">
                  <a:moveTo>
                    <a:pt x="0" y="0"/>
                  </a:moveTo>
                  <a:lnTo>
                    <a:pt x="544068" y="0"/>
                  </a:lnTo>
                  <a:lnTo>
                    <a:pt x="544068" y="3138216"/>
                  </a:lnTo>
                  <a:lnTo>
                    <a:pt x="0" y="3138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6099721" y="6190501"/>
              <a:ext cx="1306985" cy="703853"/>
            </a:xfrm>
            <a:custGeom>
              <a:avLst/>
              <a:gdLst/>
              <a:ahLst/>
              <a:cxnLst/>
              <a:rect l="l" t="t" r="r" b="b"/>
              <a:pathLst>
                <a:path w="833802" h="422101" extrusionOk="0">
                  <a:moveTo>
                    <a:pt x="0" y="0"/>
                  </a:moveTo>
                  <a:lnTo>
                    <a:pt x="833802" y="0"/>
                  </a:lnTo>
                  <a:lnTo>
                    <a:pt x="833802" y="422102"/>
                  </a:lnTo>
                  <a:lnTo>
                    <a:pt x="0" y="422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6096000" y="4922690"/>
              <a:ext cx="1306985" cy="1272272"/>
            </a:xfrm>
            <a:custGeom>
              <a:avLst/>
              <a:gdLst/>
              <a:ahLst/>
              <a:cxnLst/>
              <a:rect l="l" t="t" r="r" b="b"/>
              <a:pathLst>
                <a:path w="833802" h="811657" extrusionOk="0">
                  <a:moveTo>
                    <a:pt x="544068" y="0"/>
                  </a:moveTo>
                  <a:lnTo>
                    <a:pt x="0" y="0"/>
                  </a:lnTo>
                  <a:lnTo>
                    <a:pt x="0" y="811657"/>
                  </a:lnTo>
                  <a:lnTo>
                    <a:pt x="833802" y="811657"/>
                  </a:lnTo>
                  <a:lnTo>
                    <a:pt x="54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" name="Google Shape;313;p14"/>
          <p:cNvSpPr/>
          <p:nvPr/>
        </p:nvSpPr>
        <p:spPr>
          <a:xfrm>
            <a:off x="4363" y="5570075"/>
            <a:ext cx="12183237" cy="819774"/>
          </a:xfrm>
          <a:custGeom>
            <a:avLst/>
            <a:gdLst/>
            <a:ahLst/>
            <a:cxnLst/>
            <a:rect l="l" t="t" r="r" b="b"/>
            <a:pathLst>
              <a:path w="7772400" h="811657" extrusionOk="0">
                <a:moveTo>
                  <a:pt x="0" y="811657"/>
                </a:moveTo>
                <a:cubicBezTo>
                  <a:pt x="9883" y="798942"/>
                  <a:pt x="0" y="0"/>
                  <a:pt x="0" y="0"/>
                </a:cubicBezTo>
                <a:lnTo>
                  <a:pt x="7772400" y="0"/>
                </a:lnTo>
                <a:lnTo>
                  <a:pt x="7772400" y="811657"/>
                </a:lnTo>
                <a:lnTo>
                  <a:pt x="0" y="81165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4"/>
          <p:cNvSpPr>
            <a:spLocks noGrp="1"/>
          </p:cNvSpPr>
          <p:nvPr>
            <p:ph type="pic" idx="2"/>
          </p:nvPr>
        </p:nvSpPr>
        <p:spPr>
          <a:xfrm>
            <a:off x="7373850" y="940650"/>
            <a:ext cx="3997500" cy="4976700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p14"/>
          <p:cNvSpPr txBox="1">
            <a:spLocks noGrp="1"/>
          </p:cNvSpPr>
          <p:nvPr>
            <p:ph type="title"/>
          </p:nvPr>
        </p:nvSpPr>
        <p:spPr>
          <a:xfrm>
            <a:off x="1805925" y="1274138"/>
            <a:ext cx="5192700" cy="213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74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14"/>
          <p:cNvSpPr txBox="1">
            <a:spLocks noGrp="1"/>
          </p:cNvSpPr>
          <p:nvPr>
            <p:ph type="body" idx="1"/>
          </p:nvPr>
        </p:nvSpPr>
        <p:spPr>
          <a:xfrm>
            <a:off x="1805925" y="3410188"/>
            <a:ext cx="5192700" cy="145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9pPr>
          </a:lstStyle>
          <a:p>
            <a:endParaRPr/>
          </a:p>
        </p:txBody>
      </p:sp>
      <p:sp>
        <p:nvSpPr>
          <p:cNvPr id="317" name="Google Shape;317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chivo Black"/>
              <a:buNone/>
              <a:defRPr sz="4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chivo Black"/>
              <a:buNone/>
              <a:defRPr sz="45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chivo Black"/>
              <a:buNone/>
              <a:defRPr sz="45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chivo Black"/>
              <a:buNone/>
              <a:defRPr sz="45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chivo Black"/>
              <a:buNone/>
              <a:defRPr sz="45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chivo Black"/>
              <a:buNone/>
              <a:defRPr sz="45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chivo Black"/>
              <a:buNone/>
              <a:defRPr sz="45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chivo Black"/>
              <a:buNone/>
              <a:defRPr sz="45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chivo Black"/>
              <a:buNone/>
              <a:defRPr sz="45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Nunito Sans"/>
              <a:buChar char="●"/>
              <a:defRPr sz="25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 Sans"/>
              <a:buChar char="○"/>
              <a:defRPr sz="24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 Sans"/>
              <a:buChar char="■"/>
              <a:defRPr sz="24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 Sans"/>
              <a:buChar char="●"/>
              <a:defRPr sz="24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 Sans"/>
              <a:buChar char="○"/>
              <a:defRPr sz="24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 Sans"/>
              <a:buChar char="■"/>
              <a:defRPr sz="24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 Sans"/>
              <a:buChar char="●"/>
              <a:defRPr sz="24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 Sans"/>
              <a:buChar char="○"/>
              <a:defRPr sz="24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 Sans"/>
              <a:buChar char="■"/>
              <a:defRPr sz="24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5" r:id="rId12"/>
    <p:sldLayoutId id="214748366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2"/>
          <p:cNvSpPr txBox="1">
            <a:spLocks noGrp="1"/>
          </p:cNvSpPr>
          <p:nvPr>
            <p:ph type="ctrTitle"/>
          </p:nvPr>
        </p:nvSpPr>
        <p:spPr>
          <a:xfrm>
            <a:off x="2054583" y="950976"/>
            <a:ext cx="8097000" cy="302764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r>
              <a:rPr lang="ru-RU" b="1" dirty="0"/>
              <a:t>Работа с одаренными детьми</a:t>
            </a:r>
            <a:r>
              <a:rPr lang="ru-RU" dirty="0"/>
              <a:t/>
            </a:r>
            <a:br>
              <a:rPr lang="ru-RU" dirty="0"/>
            </a:br>
            <a:endParaRPr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7710" y="3083548"/>
            <a:ext cx="8097000" cy="2121407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Н.Ф</a:t>
            </a:r>
            <a:r>
              <a:rPr lang="ru-RU" b="1" i="1" dirty="0"/>
              <a:t>. </a:t>
            </a:r>
            <a:r>
              <a:rPr lang="ru-RU" b="1" i="1" dirty="0" err="1"/>
              <a:t>Нагуманова</a:t>
            </a:r>
            <a:endParaRPr lang="ru-RU" dirty="0"/>
          </a:p>
          <a:p>
            <a:r>
              <a:rPr lang="ru-RU" i="1" dirty="0"/>
              <a:t>Учитель английского языка МБОУ «Лицей имени В. В. Карпова»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5"/>
          <p:cNvSpPr txBox="1">
            <a:spLocks noGrp="1"/>
          </p:cNvSpPr>
          <p:nvPr>
            <p:ph type="title"/>
          </p:nvPr>
        </p:nvSpPr>
        <p:spPr>
          <a:xfrm>
            <a:off x="5852160" y="0"/>
            <a:ext cx="3255264" cy="20665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dirty="0"/>
          </a:p>
        </p:txBody>
      </p:sp>
      <p:sp>
        <p:nvSpPr>
          <p:cNvPr id="582" name="Google Shape;582;p35"/>
          <p:cNvSpPr txBox="1">
            <a:spLocks noGrp="1"/>
          </p:cNvSpPr>
          <p:nvPr>
            <p:ph type="subTitle" idx="4294967295"/>
          </p:nvPr>
        </p:nvSpPr>
        <p:spPr>
          <a:xfrm>
            <a:off x="202350" y="6476700"/>
            <a:ext cx="11787300" cy="38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This is where you section ends. Duplicate this set of slides as many times you need to go over all your sections.</a:t>
            </a:r>
            <a:endParaRPr sz="12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33" y="3348309"/>
            <a:ext cx="2774756" cy="36996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4" y="403941"/>
            <a:ext cx="3312414" cy="5888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64" y="3434993"/>
            <a:ext cx="4309809" cy="3232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05" y="168555"/>
            <a:ext cx="4223929" cy="3167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22" y="168555"/>
            <a:ext cx="2870128" cy="3071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3"/>
          <p:cNvSpPr txBox="1">
            <a:spLocks noGrp="1"/>
          </p:cNvSpPr>
          <p:nvPr>
            <p:ph type="title"/>
          </p:nvPr>
        </p:nvSpPr>
        <p:spPr>
          <a:xfrm>
            <a:off x="308759" y="160338"/>
            <a:ext cx="7220197" cy="827214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Неурочная деятельность: </a:t>
            </a:r>
            <a:endParaRPr sz="4000" dirty="0"/>
          </a:p>
        </p:txBody>
      </p:sp>
      <p:sp>
        <p:nvSpPr>
          <p:cNvPr id="543" name="Google Shape;543;p33"/>
          <p:cNvSpPr txBox="1">
            <a:spLocks noGrp="1"/>
          </p:cNvSpPr>
          <p:nvPr>
            <p:ph type="body" idx="1"/>
          </p:nvPr>
        </p:nvSpPr>
        <p:spPr>
          <a:xfrm>
            <a:off x="1128882" y="3200401"/>
            <a:ext cx="5931995" cy="22128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.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1" y="822960"/>
            <a:ext cx="497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i="1" dirty="0">
                <a:latin typeface="Times New Roman" panose="02020603050405020304" pitchFamily="18" charset="0"/>
              </a:rPr>
              <a:t>факультативы,</a:t>
            </a:r>
          </a:p>
          <a:p>
            <a:pPr marL="342900" indent="-342900">
              <a:buFontTx/>
              <a:buChar char="-"/>
            </a:pPr>
            <a:r>
              <a:rPr lang="ru-RU" sz="2400" i="1" dirty="0">
                <a:latin typeface="Times New Roman" panose="02020603050405020304" pitchFamily="18" charset="0"/>
              </a:rPr>
              <a:t>предметные недели,</a:t>
            </a:r>
          </a:p>
          <a:p>
            <a:pPr marL="342900" indent="-342900">
              <a:buFontTx/>
              <a:buChar char="-"/>
            </a:pPr>
            <a:r>
              <a:rPr lang="ru-RU" sz="2400" i="1" dirty="0">
                <a:latin typeface="Times New Roman" panose="02020603050405020304" pitchFamily="18" charset="0"/>
              </a:rPr>
              <a:t>театрализованные праздники,</a:t>
            </a:r>
          </a:p>
          <a:p>
            <a:pPr marL="342900" indent="-342900">
              <a:buFontTx/>
              <a:buChar char="-"/>
            </a:pPr>
            <a:r>
              <a:rPr lang="ru-RU" sz="2400" i="1" dirty="0">
                <a:latin typeface="Times New Roman" panose="02020603050405020304" pitchFamily="18" charset="0"/>
              </a:rPr>
              <a:t>олимпиады и конкурсы по </a:t>
            </a:r>
            <a:r>
              <a:rPr lang="ru-RU" sz="2400" i="1" dirty="0" err="1">
                <a:latin typeface="Times New Roman" panose="02020603050405020304" pitchFamily="18" charset="0"/>
              </a:rPr>
              <a:t>предметам,интересам</a:t>
            </a:r>
            <a:endParaRPr lang="ru-RU" sz="2400" i="1" dirty="0">
              <a:latin typeface="Times New Roman" panose="02020603050405020304" pitchFamily="18" charset="0"/>
            </a:endParaRPr>
          </a:p>
        </p:txBody>
      </p:sp>
      <p:sp>
        <p:nvSpPr>
          <p:cNvPr id="4" name="AutoShape 6" descr="blob:https://web.whatsapp.com/11fa323f-1269-4fff-ba13-c936ba3632b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93" y="160338"/>
            <a:ext cx="3644654" cy="3858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86" y="2108010"/>
            <a:ext cx="3233786" cy="43117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83" y="2761952"/>
            <a:ext cx="2867096" cy="3822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7"/>
          <p:cNvSpPr txBox="1">
            <a:spLocks noGrp="1"/>
          </p:cNvSpPr>
          <p:nvPr>
            <p:ph type="title"/>
          </p:nvPr>
        </p:nvSpPr>
        <p:spPr>
          <a:xfrm>
            <a:off x="237744" y="219457"/>
            <a:ext cx="9848868" cy="178486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ru-RU" sz="2000" dirty="0"/>
              <a:t> Чтобы учитель имел возможность соответствовать высоким требованиям, предъявляемым к его профессиональным и личностным компетенциям при работе с одаренными учениками, требуется особая система подготовки и </a:t>
            </a:r>
            <a:r>
              <a:rPr lang="ru-RU" sz="2000" u="sng" dirty="0"/>
              <a:t>повышения квалификации педагогов</a:t>
            </a:r>
            <a:r>
              <a:rPr lang="ru-RU" sz="2000" dirty="0"/>
              <a:t>, работающих с такими детьми.</a:t>
            </a:r>
            <a:br>
              <a:rPr lang="ru-RU" sz="2000" dirty="0"/>
            </a:br>
            <a:endParaRPr sz="2000" dirty="0"/>
          </a:p>
        </p:txBody>
      </p:sp>
      <p:sp>
        <p:nvSpPr>
          <p:cNvPr id="604" name="Google Shape;604;p37"/>
          <p:cNvSpPr txBox="1">
            <a:spLocks noGrp="1"/>
          </p:cNvSpPr>
          <p:nvPr>
            <p:ph type="body" idx="1"/>
          </p:nvPr>
        </p:nvSpPr>
        <p:spPr>
          <a:xfrm>
            <a:off x="934500" y="3731222"/>
            <a:ext cx="3147300" cy="168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05" name="Google Shape;605;p37"/>
          <p:cNvSpPr txBox="1">
            <a:spLocks noGrp="1"/>
          </p:cNvSpPr>
          <p:nvPr>
            <p:ph type="subTitle" idx="2"/>
          </p:nvPr>
        </p:nvSpPr>
        <p:spPr>
          <a:xfrm>
            <a:off x="934500" y="2874799"/>
            <a:ext cx="3147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dirty="0"/>
          </a:p>
        </p:txBody>
      </p:sp>
      <p:sp>
        <p:nvSpPr>
          <p:cNvPr id="606" name="Google Shape;606;p37"/>
          <p:cNvSpPr txBox="1">
            <a:spLocks noGrp="1"/>
          </p:cNvSpPr>
          <p:nvPr>
            <p:ph type="body" idx="3"/>
          </p:nvPr>
        </p:nvSpPr>
        <p:spPr>
          <a:xfrm>
            <a:off x="4522350" y="3731231"/>
            <a:ext cx="3147300" cy="168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07" name="Google Shape;607;p37"/>
          <p:cNvSpPr txBox="1">
            <a:spLocks noGrp="1"/>
          </p:cNvSpPr>
          <p:nvPr>
            <p:ph type="subTitle" idx="4"/>
          </p:nvPr>
        </p:nvSpPr>
        <p:spPr>
          <a:xfrm>
            <a:off x="4522350" y="2874805"/>
            <a:ext cx="3147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dirty="0"/>
          </a:p>
        </p:txBody>
      </p:sp>
      <p:sp>
        <p:nvSpPr>
          <p:cNvPr id="608" name="Google Shape;608;p37"/>
          <p:cNvSpPr txBox="1">
            <a:spLocks noGrp="1"/>
          </p:cNvSpPr>
          <p:nvPr>
            <p:ph type="body" idx="5"/>
          </p:nvPr>
        </p:nvSpPr>
        <p:spPr>
          <a:xfrm>
            <a:off x="8110200" y="3731222"/>
            <a:ext cx="3147300" cy="168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09" name="Google Shape;609;p37"/>
          <p:cNvSpPr txBox="1">
            <a:spLocks noGrp="1"/>
          </p:cNvSpPr>
          <p:nvPr>
            <p:ph type="subTitle" idx="6"/>
          </p:nvPr>
        </p:nvSpPr>
        <p:spPr>
          <a:xfrm>
            <a:off x="8110200" y="2874799"/>
            <a:ext cx="3147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dirty="0"/>
          </a:p>
        </p:txBody>
      </p:sp>
      <p:grpSp>
        <p:nvGrpSpPr>
          <p:cNvPr id="610" name="Google Shape;610;p37"/>
          <p:cNvGrpSpPr/>
          <p:nvPr/>
        </p:nvGrpSpPr>
        <p:grpSpPr>
          <a:xfrm>
            <a:off x="2082740" y="1924263"/>
            <a:ext cx="850817" cy="848540"/>
            <a:chOff x="7343900" y="907175"/>
            <a:chExt cx="4112216" cy="4101207"/>
          </a:xfrm>
        </p:grpSpPr>
        <p:sp>
          <p:nvSpPr>
            <p:cNvPr id="611" name="Google Shape;611;p37"/>
            <p:cNvSpPr/>
            <p:nvPr/>
          </p:nvSpPr>
          <p:spPr>
            <a:xfrm>
              <a:off x="7453353" y="907175"/>
              <a:ext cx="4002762" cy="4093953"/>
            </a:xfrm>
            <a:custGeom>
              <a:avLst/>
              <a:gdLst/>
              <a:ahLst/>
              <a:cxnLst/>
              <a:rect l="l" t="t" r="r" b="b"/>
              <a:pathLst>
                <a:path w="3573895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48" y="0"/>
                  </a:cubicBezTo>
                  <a:cubicBezTo>
                    <a:pt x="2773854" y="0"/>
                    <a:pt x="3573895" y="765314"/>
                    <a:pt x="3573895" y="1709375"/>
                  </a:cubicBezTo>
                  <a:cubicBezTo>
                    <a:pt x="3573895" y="2653436"/>
                    <a:pt x="2773854" y="3418750"/>
                    <a:pt x="1786948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7343900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7404895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37"/>
          <p:cNvGrpSpPr/>
          <p:nvPr/>
        </p:nvGrpSpPr>
        <p:grpSpPr>
          <a:xfrm>
            <a:off x="2364843" y="2169746"/>
            <a:ext cx="286610" cy="357601"/>
            <a:chOff x="3086700" y="1180050"/>
            <a:chExt cx="216800" cy="262325"/>
          </a:xfrm>
        </p:grpSpPr>
        <p:sp>
          <p:nvSpPr>
            <p:cNvPr id="615" name="Google Shape;615;p37"/>
            <p:cNvSpPr/>
            <p:nvPr/>
          </p:nvSpPr>
          <p:spPr>
            <a:xfrm>
              <a:off x="3161625" y="1180050"/>
              <a:ext cx="141875" cy="141425"/>
            </a:xfrm>
            <a:custGeom>
              <a:avLst/>
              <a:gdLst/>
              <a:ahLst/>
              <a:cxnLst/>
              <a:rect l="l" t="t" r="r" b="b"/>
              <a:pathLst>
                <a:path w="5675" h="5657" extrusionOk="0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3086700" y="1301400"/>
              <a:ext cx="141425" cy="140975"/>
            </a:xfrm>
            <a:custGeom>
              <a:avLst/>
              <a:gdLst/>
              <a:ahLst/>
              <a:cxnLst/>
              <a:rect l="l" t="t" r="r" b="b"/>
              <a:pathLst>
                <a:path w="5657" h="5639" extrusionOk="0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37"/>
          <p:cNvGrpSpPr/>
          <p:nvPr/>
        </p:nvGrpSpPr>
        <p:grpSpPr>
          <a:xfrm>
            <a:off x="5670590" y="1924263"/>
            <a:ext cx="850817" cy="848540"/>
            <a:chOff x="7343900" y="907175"/>
            <a:chExt cx="4112216" cy="4101207"/>
          </a:xfrm>
        </p:grpSpPr>
        <p:sp>
          <p:nvSpPr>
            <p:cNvPr id="618" name="Google Shape;618;p37"/>
            <p:cNvSpPr/>
            <p:nvPr/>
          </p:nvSpPr>
          <p:spPr>
            <a:xfrm>
              <a:off x="7453353" y="907175"/>
              <a:ext cx="4002762" cy="4093953"/>
            </a:xfrm>
            <a:custGeom>
              <a:avLst/>
              <a:gdLst/>
              <a:ahLst/>
              <a:cxnLst/>
              <a:rect l="l" t="t" r="r" b="b"/>
              <a:pathLst>
                <a:path w="3573895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48" y="0"/>
                  </a:cubicBezTo>
                  <a:cubicBezTo>
                    <a:pt x="2773854" y="0"/>
                    <a:pt x="3573895" y="765314"/>
                    <a:pt x="3573895" y="1709375"/>
                  </a:cubicBezTo>
                  <a:cubicBezTo>
                    <a:pt x="3573895" y="2653436"/>
                    <a:pt x="2773854" y="3418750"/>
                    <a:pt x="1786948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7343900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7404895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1" name="Google Shape;621;p37"/>
          <p:cNvGrpSpPr/>
          <p:nvPr/>
        </p:nvGrpSpPr>
        <p:grpSpPr>
          <a:xfrm>
            <a:off x="9258440" y="1924275"/>
            <a:ext cx="850817" cy="848540"/>
            <a:chOff x="7343900" y="907175"/>
            <a:chExt cx="4112216" cy="4101207"/>
          </a:xfrm>
        </p:grpSpPr>
        <p:sp>
          <p:nvSpPr>
            <p:cNvPr id="622" name="Google Shape;622;p37"/>
            <p:cNvSpPr/>
            <p:nvPr/>
          </p:nvSpPr>
          <p:spPr>
            <a:xfrm>
              <a:off x="7453353" y="907175"/>
              <a:ext cx="4002762" cy="4093953"/>
            </a:xfrm>
            <a:custGeom>
              <a:avLst/>
              <a:gdLst/>
              <a:ahLst/>
              <a:cxnLst/>
              <a:rect l="l" t="t" r="r" b="b"/>
              <a:pathLst>
                <a:path w="3573895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48" y="0"/>
                  </a:cubicBezTo>
                  <a:cubicBezTo>
                    <a:pt x="2773854" y="0"/>
                    <a:pt x="3573895" y="765314"/>
                    <a:pt x="3573895" y="1709375"/>
                  </a:cubicBezTo>
                  <a:cubicBezTo>
                    <a:pt x="3573895" y="2653436"/>
                    <a:pt x="2773854" y="3418750"/>
                    <a:pt x="1786948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7343900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7404895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5" name="Google Shape;625;p37"/>
          <p:cNvSpPr/>
          <p:nvPr/>
        </p:nvSpPr>
        <p:spPr>
          <a:xfrm>
            <a:off x="5999271" y="2194381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7"/>
          <p:cNvSpPr/>
          <p:nvPr/>
        </p:nvSpPr>
        <p:spPr>
          <a:xfrm>
            <a:off x="9540549" y="2169458"/>
            <a:ext cx="350330" cy="358181"/>
          </a:xfrm>
          <a:custGeom>
            <a:avLst/>
            <a:gdLst/>
            <a:ahLst/>
            <a:cxnLst/>
            <a:rect l="l" t="t" r="r" b="b"/>
            <a:pathLst>
              <a:path w="10600" h="10510" extrusionOk="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5" y="1594950"/>
            <a:ext cx="3065024" cy="40866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13" y="1912779"/>
            <a:ext cx="3800500" cy="3121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99" y="1909898"/>
            <a:ext cx="4146126" cy="310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3573766" y="2583750"/>
            <a:ext cx="5455800" cy="1127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you!</a:t>
            </a:r>
            <a:endParaRPr sz="6000"/>
          </a:p>
        </p:txBody>
      </p:sp>
      <p:sp>
        <p:nvSpPr>
          <p:cNvPr id="753" name="Google Shape;753;p42"/>
          <p:cNvSpPr/>
          <p:nvPr/>
        </p:nvSpPr>
        <p:spPr>
          <a:xfrm>
            <a:off x="5982190" y="4955240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4" name="Google Shape;754;p42"/>
          <p:cNvGrpSpPr/>
          <p:nvPr/>
        </p:nvGrpSpPr>
        <p:grpSpPr>
          <a:xfrm>
            <a:off x="6515293" y="4945589"/>
            <a:ext cx="411849" cy="411917"/>
            <a:chOff x="5162200" y="4097750"/>
            <a:chExt cx="338385" cy="338414"/>
          </a:xfrm>
        </p:grpSpPr>
        <p:sp>
          <p:nvSpPr>
            <p:cNvPr id="755" name="Google Shape;755;p42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42"/>
          <p:cNvSpPr/>
          <p:nvPr/>
        </p:nvSpPr>
        <p:spPr>
          <a:xfrm>
            <a:off x="5249300" y="4996623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4"/>
          <p:cNvSpPr txBox="1">
            <a:spLocks noGrp="1"/>
          </p:cNvSpPr>
          <p:nvPr>
            <p:ph type="title"/>
          </p:nvPr>
        </p:nvSpPr>
        <p:spPr>
          <a:xfrm>
            <a:off x="983325" y="1061575"/>
            <a:ext cx="10269000" cy="83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dirty="0"/>
              <a:t>Что мы будем сегодня рассматривать</a:t>
            </a:r>
            <a:endParaRPr dirty="0"/>
          </a:p>
        </p:txBody>
      </p:sp>
      <p:sp>
        <p:nvSpPr>
          <p:cNvPr id="442" name="Google Shape;442;p24"/>
          <p:cNvSpPr txBox="1">
            <a:spLocks noGrp="1"/>
          </p:cNvSpPr>
          <p:nvPr>
            <p:ph type="body" idx="1"/>
          </p:nvPr>
        </p:nvSpPr>
        <p:spPr>
          <a:xfrm>
            <a:off x="1758077" y="2431375"/>
            <a:ext cx="2633700" cy="112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sz="1600" dirty="0"/>
              <a:t> Поговорим  о социальной значимости одаренных детей.</a:t>
            </a:r>
            <a:endParaRPr sz="1600" dirty="0"/>
          </a:p>
        </p:txBody>
      </p:sp>
      <p:sp>
        <p:nvSpPr>
          <p:cNvPr id="443" name="Google Shape;443;p24"/>
          <p:cNvSpPr txBox="1">
            <a:spLocks noGrp="1"/>
          </p:cNvSpPr>
          <p:nvPr>
            <p:ph type="body" idx="2"/>
          </p:nvPr>
        </p:nvSpPr>
        <p:spPr>
          <a:xfrm>
            <a:off x="5166502" y="2431375"/>
            <a:ext cx="2633700" cy="112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600" dirty="0"/>
              <a:t>Что такое одаренность?</a:t>
            </a:r>
            <a:endParaRPr sz="1600" dirty="0"/>
          </a:p>
        </p:txBody>
      </p:sp>
      <p:sp>
        <p:nvSpPr>
          <p:cNvPr id="444" name="Google Shape;444;p24"/>
          <p:cNvSpPr txBox="1">
            <a:spLocks noGrp="1"/>
          </p:cNvSpPr>
          <p:nvPr>
            <p:ph type="body" idx="3"/>
          </p:nvPr>
        </p:nvSpPr>
        <p:spPr>
          <a:xfrm>
            <a:off x="8574953" y="2431375"/>
            <a:ext cx="2633700" cy="112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sz="1600" dirty="0" smtClean="0"/>
              <a:t>Система </a:t>
            </a:r>
            <a:r>
              <a:rPr lang="ru-RU" sz="1600" dirty="0"/>
              <a:t>работы с одаренными детьми в школе </a:t>
            </a:r>
            <a:endParaRPr sz="1600" dirty="0"/>
          </a:p>
        </p:txBody>
      </p:sp>
      <p:sp>
        <p:nvSpPr>
          <p:cNvPr id="445" name="Google Shape;445;p24"/>
          <p:cNvSpPr txBox="1">
            <a:spLocks noGrp="1"/>
          </p:cNvSpPr>
          <p:nvPr>
            <p:ph type="body" idx="4"/>
          </p:nvPr>
        </p:nvSpPr>
        <p:spPr>
          <a:xfrm>
            <a:off x="1758062" y="4088871"/>
            <a:ext cx="2633700" cy="112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sz="1600" dirty="0"/>
              <a:t>Сложность работы с одаренными учениками </a:t>
            </a:r>
            <a:endParaRPr sz="1600" dirty="0"/>
          </a:p>
        </p:txBody>
      </p:sp>
      <p:sp>
        <p:nvSpPr>
          <p:cNvPr id="446" name="Google Shape;446;p24"/>
          <p:cNvSpPr txBox="1">
            <a:spLocks noGrp="1"/>
          </p:cNvSpPr>
          <p:nvPr>
            <p:ph type="body" idx="5"/>
          </p:nvPr>
        </p:nvSpPr>
        <p:spPr>
          <a:xfrm>
            <a:off x="5166487" y="4088871"/>
            <a:ext cx="2633700" cy="112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sz="1600" dirty="0"/>
              <a:t>Стандартные подходы в обучении</a:t>
            </a:r>
            <a:endParaRPr sz="1600" dirty="0"/>
          </a:p>
        </p:txBody>
      </p:sp>
      <p:sp>
        <p:nvSpPr>
          <p:cNvPr id="447" name="Google Shape;447;p24"/>
          <p:cNvSpPr txBox="1">
            <a:spLocks noGrp="1"/>
          </p:cNvSpPr>
          <p:nvPr>
            <p:ph type="body" idx="6"/>
          </p:nvPr>
        </p:nvSpPr>
        <p:spPr>
          <a:xfrm>
            <a:off x="8574937" y="4088871"/>
            <a:ext cx="2633700" cy="112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sz="1600" dirty="0" smtClean="0"/>
              <a:t>Возрастание роли неурочной деятельности</a:t>
            </a:r>
            <a:endParaRPr sz="1600" dirty="0"/>
          </a:p>
        </p:txBody>
      </p:sp>
      <p:grpSp>
        <p:nvGrpSpPr>
          <p:cNvPr id="448" name="Google Shape;448;p24"/>
          <p:cNvGrpSpPr/>
          <p:nvPr/>
        </p:nvGrpSpPr>
        <p:grpSpPr>
          <a:xfrm>
            <a:off x="983337" y="2425756"/>
            <a:ext cx="775153" cy="773077"/>
            <a:chOff x="7343900" y="907175"/>
            <a:chExt cx="4112216" cy="4101207"/>
          </a:xfrm>
        </p:grpSpPr>
        <p:sp>
          <p:nvSpPr>
            <p:cNvPr id="449" name="Google Shape;449;p24"/>
            <p:cNvSpPr/>
            <p:nvPr/>
          </p:nvSpPr>
          <p:spPr>
            <a:xfrm>
              <a:off x="7453353" y="907175"/>
              <a:ext cx="4002762" cy="4093953"/>
            </a:xfrm>
            <a:custGeom>
              <a:avLst/>
              <a:gdLst/>
              <a:ahLst/>
              <a:cxnLst/>
              <a:rect l="l" t="t" r="r" b="b"/>
              <a:pathLst>
                <a:path w="3573895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48" y="0"/>
                  </a:cubicBezTo>
                  <a:cubicBezTo>
                    <a:pt x="2773854" y="0"/>
                    <a:pt x="3573895" y="765314"/>
                    <a:pt x="3573895" y="1709375"/>
                  </a:cubicBezTo>
                  <a:cubicBezTo>
                    <a:pt x="3573895" y="2653436"/>
                    <a:pt x="2773854" y="3418750"/>
                    <a:pt x="1786948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7343900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7404895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lt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1</a:t>
              </a: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52" name="Google Shape;452;p24"/>
          <p:cNvGrpSpPr/>
          <p:nvPr/>
        </p:nvGrpSpPr>
        <p:grpSpPr>
          <a:xfrm>
            <a:off x="983337" y="4204864"/>
            <a:ext cx="775153" cy="773077"/>
            <a:chOff x="7343900" y="907175"/>
            <a:chExt cx="4112216" cy="4101207"/>
          </a:xfrm>
        </p:grpSpPr>
        <p:sp>
          <p:nvSpPr>
            <p:cNvPr id="453" name="Google Shape;453;p24"/>
            <p:cNvSpPr/>
            <p:nvPr/>
          </p:nvSpPr>
          <p:spPr>
            <a:xfrm>
              <a:off x="7453353" y="907175"/>
              <a:ext cx="4002762" cy="4093953"/>
            </a:xfrm>
            <a:custGeom>
              <a:avLst/>
              <a:gdLst/>
              <a:ahLst/>
              <a:cxnLst/>
              <a:rect l="l" t="t" r="r" b="b"/>
              <a:pathLst>
                <a:path w="3573895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48" y="0"/>
                  </a:cubicBezTo>
                  <a:cubicBezTo>
                    <a:pt x="2773854" y="0"/>
                    <a:pt x="3573895" y="765314"/>
                    <a:pt x="3573895" y="1709375"/>
                  </a:cubicBezTo>
                  <a:cubicBezTo>
                    <a:pt x="3573895" y="2653436"/>
                    <a:pt x="2773854" y="3418750"/>
                    <a:pt x="1786948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7343900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404895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lt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4</a:t>
              </a: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56" name="Google Shape;456;p24"/>
          <p:cNvGrpSpPr/>
          <p:nvPr/>
        </p:nvGrpSpPr>
        <p:grpSpPr>
          <a:xfrm>
            <a:off x="4391764" y="2431403"/>
            <a:ext cx="775153" cy="773077"/>
            <a:chOff x="7343900" y="907175"/>
            <a:chExt cx="4112216" cy="4101207"/>
          </a:xfrm>
        </p:grpSpPr>
        <p:sp>
          <p:nvSpPr>
            <p:cNvPr id="457" name="Google Shape;457;p24"/>
            <p:cNvSpPr/>
            <p:nvPr/>
          </p:nvSpPr>
          <p:spPr>
            <a:xfrm>
              <a:off x="7453353" y="907175"/>
              <a:ext cx="4002762" cy="4093953"/>
            </a:xfrm>
            <a:custGeom>
              <a:avLst/>
              <a:gdLst/>
              <a:ahLst/>
              <a:cxnLst/>
              <a:rect l="l" t="t" r="r" b="b"/>
              <a:pathLst>
                <a:path w="3573895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48" y="0"/>
                  </a:cubicBezTo>
                  <a:cubicBezTo>
                    <a:pt x="2773854" y="0"/>
                    <a:pt x="3573895" y="765314"/>
                    <a:pt x="3573895" y="1709375"/>
                  </a:cubicBezTo>
                  <a:cubicBezTo>
                    <a:pt x="3573895" y="2653436"/>
                    <a:pt x="2773854" y="3418750"/>
                    <a:pt x="1786948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7343900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7404895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lt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2</a:t>
              </a: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60" name="Google Shape;460;p24"/>
          <p:cNvGrpSpPr/>
          <p:nvPr/>
        </p:nvGrpSpPr>
        <p:grpSpPr>
          <a:xfrm>
            <a:off x="4391764" y="4210512"/>
            <a:ext cx="775153" cy="773077"/>
            <a:chOff x="7343900" y="907175"/>
            <a:chExt cx="4112216" cy="4101207"/>
          </a:xfrm>
        </p:grpSpPr>
        <p:sp>
          <p:nvSpPr>
            <p:cNvPr id="461" name="Google Shape;461;p24"/>
            <p:cNvSpPr/>
            <p:nvPr/>
          </p:nvSpPr>
          <p:spPr>
            <a:xfrm>
              <a:off x="7453353" y="907175"/>
              <a:ext cx="4002762" cy="4093953"/>
            </a:xfrm>
            <a:custGeom>
              <a:avLst/>
              <a:gdLst/>
              <a:ahLst/>
              <a:cxnLst/>
              <a:rect l="l" t="t" r="r" b="b"/>
              <a:pathLst>
                <a:path w="3573895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48" y="0"/>
                  </a:cubicBezTo>
                  <a:cubicBezTo>
                    <a:pt x="2773854" y="0"/>
                    <a:pt x="3573895" y="765314"/>
                    <a:pt x="3573895" y="1709375"/>
                  </a:cubicBezTo>
                  <a:cubicBezTo>
                    <a:pt x="3573895" y="2653436"/>
                    <a:pt x="2773854" y="3418750"/>
                    <a:pt x="1786948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7343900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7404895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lt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5</a:t>
              </a: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64" name="Google Shape;464;p24"/>
          <p:cNvGrpSpPr/>
          <p:nvPr/>
        </p:nvGrpSpPr>
        <p:grpSpPr>
          <a:xfrm>
            <a:off x="7776233" y="2431403"/>
            <a:ext cx="775153" cy="773077"/>
            <a:chOff x="7343900" y="907175"/>
            <a:chExt cx="4112216" cy="4101207"/>
          </a:xfrm>
        </p:grpSpPr>
        <p:sp>
          <p:nvSpPr>
            <p:cNvPr id="465" name="Google Shape;465;p24"/>
            <p:cNvSpPr/>
            <p:nvPr/>
          </p:nvSpPr>
          <p:spPr>
            <a:xfrm>
              <a:off x="7453353" y="907175"/>
              <a:ext cx="4002762" cy="4093953"/>
            </a:xfrm>
            <a:custGeom>
              <a:avLst/>
              <a:gdLst/>
              <a:ahLst/>
              <a:cxnLst/>
              <a:rect l="l" t="t" r="r" b="b"/>
              <a:pathLst>
                <a:path w="3573895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48" y="0"/>
                  </a:cubicBezTo>
                  <a:cubicBezTo>
                    <a:pt x="2773854" y="0"/>
                    <a:pt x="3573895" y="765314"/>
                    <a:pt x="3573895" y="1709375"/>
                  </a:cubicBezTo>
                  <a:cubicBezTo>
                    <a:pt x="3573895" y="2653436"/>
                    <a:pt x="2773854" y="3418750"/>
                    <a:pt x="1786948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7343900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7404895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lt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3</a:t>
              </a: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468" name="Google Shape;468;p24"/>
          <p:cNvGrpSpPr/>
          <p:nvPr/>
        </p:nvGrpSpPr>
        <p:grpSpPr>
          <a:xfrm>
            <a:off x="7776233" y="4210512"/>
            <a:ext cx="775153" cy="773077"/>
            <a:chOff x="7343900" y="907175"/>
            <a:chExt cx="4112216" cy="4101207"/>
          </a:xfrm>
        </p:grpSpPr>
        <p:sp>
          <p:nvSpPr>
            <p:cNvPr id="469" name="Google Shape;469;p24"/>
            <p:cNvSpPr/>
            <p:nvPr/>
          </p:nvSpPr>
          <p:spPr>
            <a:xfrm>
              <a:off x="7453353" y="907175"/>
              <a:ext cx="4002762" cy="4093953"/>
            </a:xfrm>
            <a:custGeom>
              <a:avLst/>
              <a:gdLst/>
              <a:ahLst/>
              <a:cxnLst/>
              <a:rect l="l" t="t" r="r" b="b"/>
              <a:pathLst>
                <a:path w="3573895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48" y="0"/>
                  </a:cubicBezTo>
                  <a:cubicBezTo>
                    <a:pt x="2773854" y="0"/>
                    <a:pt x="3573895" y="765314"/>
                    <a:pt x="3573895" y="1709375"/>
                  </a:cubicBezTo>
                  <a:cubicBezTo>
                    <a:pt x="3573895" y="2653436"/>
                    <a:pt x="2773854" y="3418750"/>
                    <a:pt x="1786948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7343900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7404895" y="914429"/>
              <a:ext cx="4002769" cy="4093953"/>
            </a:xfrm>
            <a:custGeom>
              <a:avLst/>
              <a:gdLst/>
              <a:ahLst/>
              <a:cxnLst/>
              <a:rect l="l" t="t" r="r" b="b"/>
              <a:pathLst>
                <a:path w="3573901" h="3418750" extrusionOk="0">
                  <a:moveTo>
                    <a:pt x="0" y="1709375"/>
                  </a:moveTo>
                  <a:cubicBezTo>
                    <a:pt x="0" y="765314"/>
                    <a:pt x="800047" y="0"/>
                    <a:pt x="1786954" y="0"/>
                  </a:cubicBezTo>
                  <a:cubicBezTo>
                    <a:pt x="2773854" y="0"/>
                    <a:pt x="3573902" y="765314"/>
                    <a:pt x="3573902" y="1709375"/>
                  </a:cubicBezTo>
                  <a:cubicBezTo>
                    <a:pt x="3573902" y="2653436"/>
                    <a:pt x="2773854" y="3418750"/>
                    <a:pt x="1786954" y="3418750"/>
                  </a:cubicBezTo>
                  <a:cubicBezTo>
                    <a:pt x="800047" y="3418750"/>
                    <a:pt x="0" y="2653436"/>
                    <a:pt x="0" y="17093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lt2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6</a:t>
              </a:r>
              <a:endParaRPr sz="3000" b="1" i="0" u="none" strike="noStrike" cap="none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5"/>
          <p:cNvSpPr txBox="1">
            <a:spLocks noGrp="1"/>
          </p:cNvSpPr>
          <p:nvPr>
            <p:ph type="body" idx="1"/>
          </p:nvPr>
        </p:nvSpPr>
        <p:spPr>
          <a:xfrm>
            <a:off x="1063830" y="432956"/>
            <a:ext cx="6853053" cy="523256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9850" indent="0">
              <a:buNone/>
            </a:pPr>
            <a:endParaRPr lang="ru-RU" b="1" dirty="0"/>
          </a:p>
          <a:p>
            <a:pPr marL="69850" indent="0">
              <a:buNone/>
            </a:pPr>
            <a:endParaRPr lang="ru-RU" b="1" dirty="0"/>
          </a:p>
          <a:p>
            <a:pPr marL="69850" indent="0">
              <a:buNone/>
            </a:pPr>
            <a:endParaRPr lang="ru-RU" b="1" dirty="0"/>
          </a:p>
          <a:p>
            <a:pPr marL="69850" indent="0">
              <a:buNone/>
            </a:pPr>
            <a:r>
              <a:rPr lang="ru-RU" b="1" dirty="0"/>
              <a:t>    Управление качеством в школе начинается с работы с человеком и, прежде всего с учителем, и заканчивается работой с кадрами, повышением их профессионального уровня. Других путей нет… 	</a:t>
            </a:r>
            <a:endParaRPr lang="ru-RU" dirty="0"/>
          </a:p>
          <a:p>
            <a:pPr marL="69850" indent="0">
              <a:buNone/>
            </a:pPr>
            <a:r>
              <a:rPr lang="ru-RU" b="1" dirty="0"/>
              <a:t>                                                </a:t>
            </a:r>
          </a:p>
          <a:p>
            <a:pPr marL="69850" indent="0">
              <a:buNone/>
            </a:pPr>
            <a:r>
              <a:rPr lang="ru-RU" b="1" dirty="0"/>
              <a:t>                                    Ю.А. </a:t>
            </a:r>
            <a:r>
              <a:rPr lang="ru-RU" b="1" dirty="0" err="1"/>
              <a:t>Конаржевский</a:t>
            </a:r>
            <a:endParaRPr lang="ru-RU" dirty="0"/>
          </a:p>
          <a:p>
            <a:pPr marL="457200" lvl="0" indent="-351631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1817836" y="613840"/>
            <a:ext cx="8046720" cy="1800890"/>
          </a:xfrm>
          <a:prstGeom prst="rect">
            <a:avLst/>
          </a:prstGeom>
        </p:spPr>
        <p:txBody>
          <a:bodyPr>
            <a:prstTxWarp prst="textPlain">
              <a:avLst>
                <a:gd name="adj" fmla="val 48864"/>
              </a:avLst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484" name="Google Shape;484;p26"/>
          <p:cNvSpPr txBox="1">
            <a:spLocks noGrp="1"/>
          </p:cNvSpPr>
          <p:nvPr>
            <p:ph type="body" idx="1"/>
          </p:nvPr>
        </p:nvSpPr>
        <p:spPr>
          <a:xfrm rot="10800000" flipV="1">
            <a:off x="1274122" y="865908"/>
            <a:ext cx="7029452" cy="455220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200" dirty="0">
                <a:solidFill>
                  <a:schemeClr val="tx1"/>
                </a:solidFill>
              </a:rPr>
              <a:t>10 фактов, которые показывают: ваш ребенок – одарен</a:t>
            </a:r>
          </a:p>
          <a:p>
            <a:pPr lvl="0" indent="-457200" algn="l">
              <a:lnSpc>
                <a:spcPct val="120000"/>
              </a:lnSpc>
              <a:spcAft>
                <a:spcPts val="600"/>
              </a:spcAft>
              <a:buAutoNum type="arabicPeriod"/>
            </a:pPr>
            <a:r>
              <a:rPr lang="ru-RU" sz="2200" dirty="0">
                <a:latin typeface="Nunito Sans" panose="020B0604020202020204" charset="-52"/>
              </a:rPr>
              <a:t>Хранит информацию. </a:t>
            </a:r>
          </a:p>
          <a:p>
            <a:pPr marL="0" lvl="0" indent="0" algn="l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2200" dirty="0">
                <a:latin typeface="Nunito Sans" panose="020B0604020202020204" charset="-52"/>
              </a:rPr>
              <a:t>2. Обширный круг интересов. </a:t>
            </a:r>
          </a:p>
          <a:p>
            <a:pPr marL="0" lvl="0" indent="0" algn="l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2200" dirty="0">
                <a:latin typeface="Nunito Sans" panose="020B0604020202020204" charset="-52"/>
              </a:rPr>
              <a:t>3. Рано начинает читать и писать. </a:t>
            </a:r>
          </a:p>
          <a:p>
            <a:pPr marL="0" lvl="0" indent="0" algn="l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2200" dirty="0">
                <a:latin typeface="Nunito Sans" panose="020B0604020202020204" charset="-52"/>
              </a:rPr>
              <a:t>4. Музыкально или художественно одарен. </a:t>
            </a:r>
          </a:p>
          <a:p>
            <a:pPr marL="0" lvl="0" indent="0" algn="l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2200" dirty="0">
                <a:latin typeface="Nunito Sans" panose="020B0604020202020204" charset="-52"/>
              </a:rPr>
              <a:t>5. У ребенка бывают периоды глубокого сосредоточения. </a:t>
            </a:r>
          </a:p>
          <a:p>
            <a:pPr marL="0" indent="0" algn="l">
              <a:buNone/>
            </a:pPr>
            <a:r>
              <a:rPr lang="ru-RU" sz="2200" dirty="0">
                <a:latin typeface="Nunito Sans" panose="020B0604020202020204" charset="-52"/>
              </a:rPr>
              <a:t>6. Имеет хорошую память. </a:t>
            </a:r>
          </a:p>
          <a:p>
            <a:pPr marL="0" indent="0" algn="l">
              <a:buNone/>
            </a:pPr>
            <a:r>
              <a:rPr lang="ru-RU" sz="2200" dirty="0">
                <a:latin typeface="Nunito Sans" panose="020B0604020202020204" charset="-52"/>
              </a:rPr>
              <a:t>7. Имеет «продвинутый» словарный запас. </a:t>
            </a:r>
          </a:p>
          <a:p>
            <a:pPr marL="0" indent="0" algn="l">
              <a:buNone/>
            </a:pPr>
            <a:r>
              <a:rPr lang="ru-RU" sz="2200" dirty="0">
                <a:latin typeface="Nunito Sans" panose="020B0604020202020204" charset="-52"/>
              </a:rPr>
              <a:t>8. Уделяет внимание деталям. </a:t>
            </a:r>
          </a:p>
          <a:p>
            <a:pPr marL="0" indent="0" algn="l">
              <a:buNone/>
            </a:pPr>
            <a:r>
              <a:rPr lang="ru-RU" sz="2200" dirty="0">
                <a:latin typeface="Nunito Sans" panose="020B0604020202020204" charset="-52"/>
              </a:rPr>
              <a:t>9. Действует как собственный критик. </a:t>
            </a:r>
          </a:p>
          <a:p>
            <a:pPr marL="0" indent="0" algn="l">
              <a:buNone/>
            </a:pPr>
            <a:r>
              <a:rPr lang="ru-RU" sz="2200" dirty="0">
                <a:latin typeface="Nunito Sans" panose="020B0604020202020204" charset="-52"/>
              </a:rPr>
              <a:t>10. Понимает сложные понятия. </a:t>
            </a:r>
          </a:p>
          <a:p>
            <a:pPr marL="1828800" lvl="4" indent="0" algn="l">
              <a:spcAft>
                <a:spcPts val="1600"/>
              </a:spcAft>
              <a:buNone/>
            </a:pPr>
            <a:endParaRPr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576" y="390199"/>
            <a:ext cx="3576053" cy="559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8"/>
          <p:cNvSpPr txBox="1">
            <a:spLocks noGrp="1"/>
          </p:cNvSpPr>
          <p:nvPr>
            <p:ph type="title"/>
          </p:nvPr>
        </p:nvSpPr>
        <p:spPr>
          <a:xfrm>
            <a:off x="6585816" y="1434934"/>
            <a:ext cx="4915200" cy="419776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lvl="0"/>
            <a:r>
              <a:rPr lang="ru-RU" dirty="0"/>
              <a:t> </a:t>
            </a:r>
            <a:r>
              <a:rPr lang="ru-RU" sz="3600" b="1" dirty="0"/>
              <a:t>Выбор форм и методов зависит от: </a:t>
            </a:r>
            <a:br>
              <a:rPr lang="ru-RU" sz="3600" b="1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 - </a:t>
            </a:r>
            <a:r>
              <a:rPr lang="ru-RU" sz="2700" dirty="0"/>
              <a:t>вида одарённости;</a:t>
            </a:r>
            <a:br>
              <a:rPr lang="ru-RU" sz="2700" dirty="0"/>
            </a:br>
            <a:r>
              <a:rPr lang="ru-RU" sz="2700" dirty="0"/>
              <a:t> - возраста ребёнка;</a:t>
            </a:r>
            <a:br>
              <a:rPr lang="ru-RU" sz="2700" dirty="0"/>
            </a:br>
            <a:r>
              <a:rPr lang="ru-RU" sz="2700" dirty="0"/>
              <a:t> - социального статуса семьи      ребёнка;</a:t>
            </a:r>
            <a:br>
              <a:rPr lang="ru-RU" sz="2700" dirty="0"/>
            </a:br>
            <a:r>
              <a:rPr lang="ru-RU" sz="2700" dirty="0"/>
              <a:t> - уровня одарённости;</a:t>
            </a:r>
            <a:br>
              <a:rPr lang="ru-RU" sz="2700" dirty="0"/>
            </a:br>
            <a:r>
              <a:rPr lang="ru-RU" sz="2700" dirty="0"/>
              <a:t> - активности самого ребёнка;</a:t>
            </a:r>
            <a:br>
              <a:rPr lang="ru-RU" sz="2700" dirty="0"/>
            </a:br>
            <a:r>
              <a:rPr lang="ru-RU" sz="2700" dirty="0"/>
              <a:t> - профессиональной подготовки   педагога. </a:t>
            </a:r>
            <a:br>
              <a:rPr lang="ru-RU" sz="2700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497" name="Google Shape;497;p28"/>
          <p:cNvSpPr txBox="1">
            <a:spLocks noGrp="1"/>
          </p:cNvSpPr>
          <p:nvPr>
            <p:ph type="body" idx="1"/>
          </p:nvPr>
        </p:nvSpPr>
        <p:spPr>
          <a:xfrm>
            <a:off x="985375" y="5394960"/>
            <a:ext cx="10387500" cy="67756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000" b="1" dirty="0"/>
              <a:t> </a:t>
            </a:r>
            <a:endParaRPr sz="2000" dirty="0"/>
          </a:p>
        </p:txBody>
      </p:sp>
      <p:pic>
        <p:nvPicPr>
          <p:cNvPr id="2050" name="Picture 2" descr="Школьники за парт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6" y="1536942"/>
            <a:ext cx="5640832" cy="31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416" y="749808"/>
            <a:ext cx="8806200" cy="918701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6600" y="1904394"/>
            <a:ext cx="8806200" cy="3024228"/>
          </a:xfrm>
        </p:spPr>
        <p:txBody>
          <a:bodyPr>
            <a:normAutofit fontScale="92500" lnSpcReduction="20000"/>
          </a:bodyPr>
          <a:lstStyle/>
          <a:p>
            <a:pPr algn="l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развито чувство справедливости;</a:t>
            </a:r>
          </a:p>
          <a:p>
            <a:pPr algn="l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 воспринимают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общественную несправедливость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четко отделить реальность от фантазии;</a:t>
            </a:r>
          </a:p>
          <a:p>
            <a:pPr algn="l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развито чувство юмора;</a:t>
            </a:r>
          </a:p>
          <a:p>
            <a:pPr algn="l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Одаренные дети часто пытаются решать проблемы, которые им пока «не по зубам»;</a:t>
            </a:r>
          </a:p>
          <a:p>
            <a:pPr algn="l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них характерны преувеличенные страхи, поскольку способны вообразить множество опасных последствий.</a:t>
            </a:r>
          </a:p>
          <a:p>
            <a:pPr marL="69850" indent="0" algn="l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256922" y="985693"/>
            <a:ext cx="5305188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Одаренным и талантливым детям свойственны следующие черты: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9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29"/>
          <p:cNvGrpSpPr/>
          <p:nvPr/>
        </p:nvGrpSpPr>
        <p:grpSpPr>
          <a:xfrm rot="10800000">
            <a:off x="818248" y="1394311"/>
            <a:ext cx="4371373" cy="3079424"/>
            <a:chOff x="621403" y="597265"/>
            <a:chExt cx="1588204" cy="1118814"/>
          </a:xfrm>
        </p:grpSpPr>
        <p:sp>
          <p:nvSpPr>
            <p:cNvPr id="503" name="Google Shape;503;p29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5" name="Google Shape;505;p29"/>
          <p:cNvSpPr txBox="1">
            <a:spLocks noGrp="1"/>
          </p:cNvSpPr>
          <p:nvPr>
            <p:ph type="title"/>
          </p:nvPr>
        </p:nvSpPr>
        <p:spPr>
          <a:xfrm>
            <a:off x="879600" y="1662545"/>
            <a:ext cx="10432800" cy="409817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2000" dirty="0">
                <a:solidFill>
                  <a:schemeClr val="bg2"/>
                </a:solidFill>
              </a:rPr>
              <a:t>Одаренность - сложное явление, она имеет свои положительные и отрицательные последствия.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 положительным проявлениям одаренности можно отнести - хорошие вербальные способности, постоянство, независимость, творческие способности, разнообразие интересов, чувство ценности, хорошую память, настойчивость, абстрактность мышления и т.д.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К отрицательным -индивидуализм, различную скорость мышления и письма, нестабильность интересов, проявление диктаторства, повышенную требовательность и нетерпимость.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0"/>
          <p:cNvSpPr txBox="1">
            <a:spLocks noGrp="1"/>
          </p:cNvSpPr>
          <p:nvPr>
            <p:ph type="title"/>
          </p:nvPr>
        </p:nvSpPr>
        <p:spPr>
          <a:xfrm>
            <a:off x="1280160" y="457202"/>
            <a:ext cx="5449784" cy="4690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2400" dirty="0"/>
              <a:t>Работа с одаренными детьми состоит из урочной и неурочной деятельности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  <a:endParaRPr sz="3200" dirty="0"/>
          </a:p>
        </p:txBody>
      </p:sp>
      <p:sp>
        <p:nvSpPr>
          <p:cNvPr id="512" name="Google Shape;512;p30"/>
          <p:cNvSpPr txBox="1">
            <a:spLocks noGrp="1"/>
          </p:cNvSpPr>
          <p:nvPr>
            <p:ph type="body" idx="1"/>
          </p:nvPr>
        </p:nvSpPr>
        <p:spPr>
          <a:xfrm>
            <a:off x="1084274" y="2489809"/>
            <a:ext cx="4762800" cy="49560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i="1" dirty="0"/>
              <a:t>                                                                                                                                   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5" y="1624413"/>
            <a:ext cx="7064138" cy="46101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806" y="1170049"/>
            <a:ext cx="3436157" cy="4581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1"/>
          <p:cNvSpPr txBox="1">
            <a:spLocks noGrp="1"/>
          </p:cNvSpPr>
          <p:nvPr>
            <p:ph type="title"/>
          </p:nvPr>
        </p:nvSpPr>
        <p:spPr>
          <a:xfrm>
            <a:off x="850225" y="164593"/>
            <a:ext cx="6085500" cy="6583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Урочная деятельность:</a:t>
            </a:r>
            <a:endParaRPr sz="4000" dirty="0"/>
          </a:p>
        </p:txBody>
      </p:sp>
      <p:sp>
        <p:nvSpPr>
          <p:cNvPr id="520" name="Google Shape;520;p31"/>
          <p:cNvSpPr txBox="1">
            <a:spLocks noGrp="1"/>
          </p:cNvSpPr>
          <p:nvPr>
            <p:ph type="body" idx="1"/>
          </p:nvPr>
        </p:nvSpPr>
        <p:spPr>
          <a:xfrm>
            <a:off x="402336" y="822960"/>
            <a:ext cx="5567936" cy="53949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000" dirty="0"/>
              <a:t> </a:t>
            </a:r>
            <a:r>
              <a:rPr lang="ru-RU" sz="2400" dirty="0">
                <a:latin typeface="+mn-lt"/>
              </a:rPr>
              <a:t> </a:t>
            </a:r>
            <a:r>
              <a:rPr lang="ru-RU" sz="2000" i="1" dirty="0">
                <a:latin typeface="+mn-lt"/>
              </a:rPr>
              <a:t>- </a:t>
            </a:r>
            <a:r>
              <a:rPr lang="ru-RU" sz="2000" i="1" dirty="0">
                <a:latin typeface="+mn-lt"/>
                <a:cs typeface="Times New Roman" panose="02020603050405020304" pitchFamily="18" charset="0"/>
              </a:rPr>
              <a:t>проблемно-развивающее обучение,                             </a:t>
            </a:r>
          </a:p>
          <a:p>
            <a:pPr marL="0" lvl="0" indent="0">
              <a:buNone/>
            </a:pPr>
            <a:r>
              <a:rPr lang="ru-RU" sz="2000" i="1" dirty="0">
                <a:latin typeface="+mn-lt"/>
                <a:cs typeface="Times New Roman" panose="02020603050405020304" pitchFamily="18" charset="0"/>
              </a:rPr>
              <a:t>  </a:t>
            </a:r>
            <a:r>
              <a:rPr lang="ru-RU" sz="2000" i="1" dirty="0" smtClean="0">
                <a:latin typeface="+mn-lt"/>
                <a:cs typeface="Times New Roman" panose="02020603050405020304" pitchFamily="18" charset="0"/>
              </a:rPr>
              <a:t>- проектно-исследовательская </a:t>
            </a:r>
            <a:r>
              <a:rPr lang="ru-RU" sz="2000" i="1" dirty="0">
                <a:latin typeface="+mn-lt"/>
                <a:cs typeface="Times New Roman" panose="02020603050405020304" pitchFamily="18" charset="0"/>
              </a:rPr>
              <a:t>деятельность,</a:t>
            </a:r>
          </a:p>
          <a:p>
            <a:pPr marL="0" indent="0">
              <a:buNone/>
            </a:pPr>
            <a:r>
              <a:rPr lang="ru-RU" sz="2000" i="1" dirty="0" smtClean="0"/>
              <a:t> - игровые </a:t>
            </a:r>
            <a:r>
              <a:rPr lang="ru-RU" sz="2000" i="1" dirty="0"/>
              <a:t>технологии (деловые игры и путешествия),</a:t>
            </a:r>
            <a:endParaRPr lang="ru-RU" sz="2000" dirty="0"/>
          </a:p>
          <a:p>
            <a:pPr marL="0" lvl="0" indent="0">
              <a:buNone/>
            </a:pPr>
            <a:r>
              <a:rPr lang="ru-RU" sz="2000" i="1" smtClean="0">
                <a:latin typeface="+mn-lt"/>
                <a:cs typeface="Times New Roman" panose="02020603050405020304" pitchFamily="18" charset="0"/>
              </a:rPr>
              <a:t>- информационно-коммуникативные </a:t>
            </a:r>
            <a:r>
              <a:rPr lang="ru-RU" sz="2000" i="1" dirty="0">
                <a:latin typeface="+mn-lt"/>
                <a:cs typeface="Times New Roman" panose="02020603050405020304" pitchFamily="18" charset="0"/>
              </a:rPr>
              <a:t>технологии для удовлетворения познавательной мотивации,  </a:t>
            </a:r>
            <a:r>
              <a:rPr lang="ru-RU" sz="2000" i="1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ru-RU" sz="2000" i="1" dirty="0">
                <a:latin typeface="+mn-lt"/>
              </a:rPr>
              <a:t>  -АМО и </a:t>
            </a:r>
            <a:r>
              <a:rPr lang="ru-RU" sz="2000" i="1" dirty="0" err="1">
                <a:latin typeface="+mn-lt"/>
              </a:rPr>
              <a:t>модерации</a:t>
            </a:r>
            <a:r>
              <a:rPr lang="ru-RU" sz="2000" i="1" dirty="0">
                <a:latin typeface="+mn-lt"/>
              </a:rPr>
              <a:t> развития способностей ( </a:t>
            </a:r>
            <a:r>
              <a:rPr lang="ru-RU" sz="2000" i="1" dirty="0" err="1" smtClean="0">
                <a:latin typeface="+mn-lt"/>
              </a:rPr>
              <a:t>разноуровневые</a:t>
            </a:r>
            <a:r>
              <a:rPr lang="ru-RU" sz="2000" i="1" dirty="0" smtClean="0">
                <a:latin typeface="+mn-lt"/>
              </a:rPr>
              <a:t> </a:t>
            </a:r>
            <a:r>
              <a:rPr lang="ru-RU" sz="2000" i="1" dirty="0">
                <a:latin typeface="+mn-lt"/>
              </a:rPr>
              <a:t>тесты, презентации, тренажёры)</a:t>
            </a:r>
          </a:p>
          <a:p>
            <a:pPr marL="0" indent="0">
              <a:buNone/>
            </a:pPr>
            <a:r>
              <a:rPr lang="ru-RU" sz="2000" i="1" dirty="0"/>
              <a:t>  - творческие и нестандартные задания.</a:t>
            </a:r>
          </a:p>
          <a:p>
            <a:pPr marL="0" indent="0">
              <a:buNone/>
            </a:pPr>
            <a:r>
              <a:rPr lang="ru-RU" sz="2000" i="1" dirty="0"/>
              <a:t>-игровые технологии (деловые игры и путешествия</a:t>
            </a:r>
            <a:r>
              <a:rPr lang="ru-RU" sz="2000" i="1" dirty="0" smtClean="0"/>
              <a:t>)</a:t>
            </a:r>
            <a:endParaRPr lang="ru-RU" sz="2000" dirty="0"/>
          </a:p>
          <a:p>
            <a:pPr marL="0" lvl="0" indent="0">
              <a:buNone/>
            </a:pPr>
            <a:endParaRPr sz="24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395" y="270253"/>
            <a:ext cx="2766824" cy="36890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03" y="1847088"/>
            <a:ext cx="3278124" cy="437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7D41C0"/>
      </a:dk1>
      <a:lt1>
        <a:srgbClr val="F8F8F8"/>
      </a:lt1>
      <a:dk2>
        <a:srgbClr val="000000"/>
      </a:dk2>
      <a:lt2>
        <a:srgbClr val="FFFFFF"/>
      </a:lt2>
      <a:accent1>
        <a:srgbClr val="D5B2FD"/>
      </a:accent1>
      <a:accent2>
        <a:srgbClr val="FFC377"/>
      </a:accent2>
      <a:accent3>
        <a:srgbClr val="FD7835"/>
      </a:accent3>
      <a:accent4>
        <a:srgbClr val="FDC100"/>
      </a:accent4>
      <a:accent5>
        <a:srgbClr val="F4F4F6"/>
      </a:accent5>
      <a:accent6>
        <a:srgbClr val="D2D2D4"/>
      </a:accent6>
      <a:hlink>
        <a:srgbClr val="4B27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273</Words>
  <Application>Microsoft Office PowerPoint</Application>
  <PresentationFormat>Широкоэкранный</PresentationFormat>
  <Paragraphs>65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Archivo Black</vt:lpstr>
      <vt:lpstr>Arial</vt:lpstr>
      <vt:lpstr>Nunito Sans</vt:lpstr>
      <vt:lpstr>Times New Roman</vt:lpstr>
      <vt:lpstr>Calibri</vt:lpstr>
      <vt:lpstr>SlidesMania Template</vt:lpstr>
      <vt:lpstr>Работа с одаренными детьми </vt:lpstr>
      <vt:lpstr>Что мы будем сегодня рассматривать</vt:lpstr>
      <vt:lpstr>Презентация PowerPoint</vt:lpstr>
      <vt:lpstr>Презентация PowerPoint</vt:lpstr>
      <vt:lpstr> Выбор форм и методов зависит от:    - вида одарённости;  - возраста ребёнка;  - социального статуса семьи      ребёнка;  - уровня одарённости;  - активности самого ребёнка;  - профессиональной подготовки   педагога.   </vt:lpstr>
      <vt:lpstr> </vt:lpstr>
      <vt:lpstr>Одаренность - сложное явление, она имеет свои положительные и отрицательные последствия.   К положительным проявлениям одаренности можно отнести - хорошие вербальные способности, постоянство, независимость, творческие способности, разнообразие интересов, чувство ценности, хорошую память, настойчивость, абстрактность мышления и т.д.    К отрицательным -индивидуализм, различную скорость мышления и письма, нестабильность интересов, проявление диктаторства, повышенную требовательность и нетерпимость.    </vt:lpstr>
      <vt:lpstr>Работа с одаренными детьми состоит из урочной и неурочной деятельности  </vt:lpstr>
      <vt:lpstr>Урочная деятельность:</vt:lpstr>
      <vt:lpstr>Презентация PowerPoint</vt:lpstr>
      <vt:lpstr>Неурочная деятельность: </vt:lpstr>
      <vt:lpstr> Чтобы учитель имел возможность соответствовать высоким требованиям, предъявляемым к его профессиональным и личностным компетенциям при работе с одаренными учениками, требуется особая система подготовки и повышения квалификации педагогов, работающих с такими детьми.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одаренными детьми. </dc:title>
  <cp:lastModifiedBy>User Windows</cp:lastModifiedBy>
  <cp:revision>54</cp:revision>
  <dcterms:modified xsi:type="dcterms:W3CDTF">2024-02-03T18:56:02Z</dcterms:modified>
</cp:coreProperties>
</file>