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71" r:id="rId6"/>
    <p:sldId id="272" r:id="rId7"/>
    <p:sldId id="261" r:id="rId8"/>
    <p:sldId id="267" r:id="rId9"/>
    <p:sldId id="269" r:id="rId10"/>
    <p:sldId id="270" r:id="rId11"/>
    <p:sldId id="262" r:id="rId12"/>
    <p:sldId id="283" r:id="rId13"/>
    <p:sldId id="284" r:id="rId14"/>
    <p:sldId id="263" r:id="rId15"/>
    <p:sldId id="279" r:id="rId16"/>
    <p:sldId id="280" r:id="rId17"/>
    <p:sldId id="281" r:id="rId18"/>
    <p:sldId id="282" r:id="rId19"/>
    <p:sldId id="260" r:id="rId20"/>
    <p:sldId id="274" r:id="rId21"/>
    <p:sldId id="273" r:id="rId22"/>
    <p:sldId id="278" r:id="rId23"/>
    <p:sldId id="266" r:id="rId24"/>
    <p:sldId id="275" r:id="rId25"/>
    <p:sldId id="27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6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7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6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9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01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42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15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0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3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47D0E-2673-4B19-809A-A86FC092C0EF}" type="datetimeFigureOut">
              <a:rPr lang="ru-RU" smtClean="0"/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BFBBF-9B57-4A7E-BC80-CD06D13A4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c.adm-edu.spb.ru/281/image1/image004.gi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русского языка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класс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3514" y="3730442"/>
            <a:ext cx="9144000" cy="165576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Ахметзянова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Нурия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Искандаровна </a:t>
            </a:r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МБОУ «СШ №43»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Нижневартовск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7287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17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7188"/>
          </a:xfrm>
        </p:spPr>
      </p:pic>
      <p:sp>
        <p:nvSpPr>
          <p:cNvPr id="6" name="TextBox 5"/>
          <p:cNvSpPr txBox="1"/>
          <p:nvPr/>
        </p:nvSpPr>
        <p:spPr>
          <a:xfrm>
            <a:off x="1872763" y="1444504"/>
            <a:ext cx="8179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служебная часть речи.</a:t>
            </a:r>
          </a:p>
          <a:p>
            <a:pPr marL="342900" indent="-342900">
              <a:buAutoNum type="arabicPeriod"/>
            </a:pPr>
            <a:endParaRPr lang="ru-RU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Предлоги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изменяются, к ним нельзя задать вопросы.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3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7188"/>
          </a:xfrm>
        </p:spPr>
      </p:pic>
      <p:sp>
        <p:nvSpPr>
          <p:cNvPr id="6" name="TextBox 5"/>
          <p:cNvSpPr txBox="1"/>
          <p:nvPr/>
        </p:nvSpPr>
        <p:spPr>
          <a:xfrm>
            <a:off x="1894114" y="365125"/>
            <a:ext cx="8291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буквы 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572" y="1690688"/>
            <a:ext cx="10384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весна … лес. </a:t>
            </a:r>
          </a:p>
          <a:p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Набухли почки … деревьях.</a:t>
            </a:r>
          </a:p>
          <a:p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Оживает   …  темным  снегом молодая травка.</a:t>
            </a:r>
          </a:p>
        </p:txBody>
      </p:sp>
    </p:spTree>
    <p:extLst>
      <p:ext uri="{BB962C8B-B14F-4D97-AF65-F5344CB8AC3E}">
        <p14:creationId xmlns:p14="http://schemas.microsoft.com/office/powerpoint/2010/main" val="103263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84"/>
            <a:ext cx="12192000" cy="6897188"/>
          </a:xfrm>
        </p:spPr>
      </p:pic>
      <p:sp>
        <p:nvSpPr>
          <p:cNvPr id="6" name="TextBox 5"/>
          <p:cNvSpPr txBox="1"/>
          <p:nvPr/>
        </p:nvSpPr>
        <p:spPr>
          <a:xfrm>
            <a:off x="1841862" y="339005"/>
            <a:ext cx="7001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010" y="1599255"/>
            <a:ext cx="11129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Пришла весна в лес. </a:t>
            </a:r>
          </a:p>
          <a:p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Набухли почки на деревьях.</a:t>
            </a:r>
          </a:p>
          <a:p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Оживает   под  темным снегом молодая травка</a:t>
            </a:r>
            <a:r>
              <a:rPr lang="ru-RU" alt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lang="ru-RU" alt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8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673" y="867838"/>
            <a:ext cx="9000309" cy="629456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служат предлоги?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84739" y="2365131"/>
            <a:ext cx="1160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Предлоги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служат для связи слов в предложении.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346960" y="382710"/>
            <a:ext cx="7498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текстом</a:t>
            </a:r>
            <a:endParaRPr lang="ru-RU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34209" y="1987418"/>
            <a:ext cx="10090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Кружатся снежинки ….. холодном воздухе. Катаются дети ….. коньках …. льду.</a:t>
            </a:r>
            <a:endParaRPr lang="ru-RU" alt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детям ….. зимнее время …. улице.</a:t>
            </a:r>
            <a:endParaRPr lang="ru-RU" alt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838200" y="244138"/>
            <a:ext cx="104980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пишутся предлоги с другими частями речи?</a:t>
            </a:r>
            <a:endParaRPr lang="ru-RU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84738" y="2471576"/>
            <a:ext cx="1069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Перед глаголами предлоги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употребляются</a:t>
            </a:r>
            <a:r>
              <a:rPr lang="ru-RU" sz="3200" dirty="0" smtClean="0">
                <a:solidFill>
                  <a:srgbClr val="0070C0"/>
                </a:solidFill>
              </a:rPr>
              <a:t>.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4738" y="3580728"/>
            <a:ext cx="1099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Предлоги пишутся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раздельно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другими частями речи.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60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5720" y="918420"/>
            <a:ext cx="7606937" cy="966651"/>
          </a:xfrm>
        </p:spPr>
        <p:txBody>
          <a:bodyPr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учебнику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(с. 109)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5722" y="2170370"/>
            <a:ext cx="696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правило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defRPr/>
            </a:pP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defRPr/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Выполнените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упр.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(устно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6184"/>
            <a:ext cx="2484120" cy="325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8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693126" y="477847"/>
            <a:ext cx="6805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ошибиться!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368" y="2043301"/>
            <a:ext cx="11800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Между предлогом и словом можно вставить другое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984" y="4097214"/>
            <a:ext cx="6040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дерево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(какое?)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831873" y="4079631"/>
            <a:ext cx="31212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831873" y="5638800"/>
            <a:ext cx="312126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831873" y="4097215"/>
            <a:ext cx="0" cy="154158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53142" y="4097215"/>
            <a:ext cx="0" cy="154158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4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артинка 17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3065" y="1386916"/>
            <a:ext cx="5953186" cy="53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194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480" y="770709"/>
            <a:ext cx="8856617" cy="361841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8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ru-RU" sz="4800" b="1" i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</a:t>
            </a:r>
            <a:br>
              <a:rPr lang="ru-RU" alt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понятие о предлоге</a:t>
            </a:r>
            <a:br>
              <a:rPr lang="ru-RU" alt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Arial" charset="0"/>
                <a:cs typeface="Arial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6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471" y="1325563"/>
            <a:ext cx="1085305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 </a:t>
            </a:r>
          </a:p>
          <a:p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Объедините пары слов с помощью предлогов.</a:t>
            </a:r>
          </a:p>
          <a:p>
            <a:r>
              <a:rPr lang="ru-RU" alt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Выходить ….. (дом), идти ….. (лес), заботиться ….. (щенок)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6839" y="3824653"/>
            <a:ext cx="96451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ru-RU" alt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ru-RU" alt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ru-RU" alt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предложении ошибки, исправьте их, правильно запишите предложения в тетрадь</a:t>
            </a: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None/>
            </a:pPr>
            <a:endParaRPr lang="ru-RU" alt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Натропику</a:t>
            </a:r>
            <a:r>
              <a:rPr lang="ru-RU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изкустов</a:t>
            </a:r>
            <a:r>
              <a:rPr lang="ru-RU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 </a:t>
            </a:r>
            <a:r>
              <a:rPr lang="ru-RU" altLang="ru-RU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скочил</a:t>
            </a:r>
            <a:r>
              <a:rPr lang="ru-RU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зайчик.</a:t>
            </a:r>
          </a:p>
        </p:txBody>
      </p:sp>
    </p:spTree>
    <p:extLst>
      <p:ext uri="{BB962C8B-B14F-4D97-AF65-F5344CB8AC3E}">
        <p14:creationId xmlns:p14="http://schemas.microsoft.com/office/powerpoint/2010/main" val="31263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9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2059" y="2387971"/>
            <a:ext cx="127048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вариант</a:t>
            </a:r>
          </a:p>
          <a:p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Выходить из дома, идти  в лес, заботиться о щенке.</a:t>
            </a:r>
          </a:p>
          <a:p>
            <a:endParaRPr lang="ru-RU" alt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вариант</a:t>
            </a:r>
          </a:p>
          <a:p>
            <a:r>
              <a:rPr lang="ru-RU" alt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тропку из кустов выскочил зайчик.</a:t>
            </a:r>
          </a:p>
        </p:txBody>
      </p:sp>
    </p:spTree>
    <p:extLst>
      <p:ext uri="{BB962C8B-B14F-4D97-AF65-F5344CB8AC3E}">
        <p14:creationId xmlns:p14="http://schemas.microsoft.com/office/powerpoint/2010/main" val="24604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386"/>
            <a:ext cx="12573000" cy="7016386"/>
          </a:xfrm>
        </p:spPr>
      </p:pic>
      <p:sp>
        <p:nvSpPr>
          <p:cNvPr id="7" name="Прямоугольник 6"/>
          <p:cNvSpPr/>
          <p:nvPr/>
        </p:nvSpPr>
        <p:spPr>
          <a:xfrm>
            <a:off x="1658983" y="1345474"/>
            <a:ext cx="9927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4654728" y="2228925"/>
            <a:ext cx="2808288" cy="2303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Предлоги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4398008">
            <a:off x="4655039" y="475939"/>
            <a:ext cx="2505698" cy="158756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речи</a:t>
            </a: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 rot="1759896">
            <a:off x="576448" y="472272"/>
            <a:ext cx="4942701" cy="166307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предлогом и </a:t>
            </a:r>
          </a:p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словом можно вставить</a:t>
            </a:r>
          </a:p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другое слово или </a:t>
            </a:r>
          </a:p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 rot="264770">
            <a:off x="175321" y="2398695"/>
            <a:ext cx="4466988" cy="14037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Пишутся </a:t>
            </a:r>
          </a:p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раздельно</a:t>
            </a: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 rot="19397177">
            <a:off x="810172" y="4289254"/>
            <a:ext cx="4434756" cy="1901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с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>
              <a:defRPr/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вительными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прилагательными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 rot="3814510">
            <a:off x="5308837" y="4891931"/>
            <a:ext cx="2550522" cy="142336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глаголов нет</a:t>
            </a:r>
          </a:p>
          <a:p>
            <a:pPr algn="ctr">
              <a:defRPr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предлогов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 rot="2068954">
            <a:off x="6888027" y="4427125"/>
            <a:ext cx="4293548" cy="155655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Служат для связи </a:t>
            </a:r>
          </a:p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 в предложении</a:t>
            </a:r>
          </a:p>
        </p:txBody>
      </p:sp>
      <p:sp>
        <p:nvSpPr>
          <p:cNvPr id="16" name="Oval 10"/>
          <p:cNvSpPr>
            <a:spLocks noChangeArrowheads="1"/>
          </p:cNvSpPr>
          <p:nvPr/>
        </p:nvSpPr>
        <p:spPr bwMode="auto">
          <a:xfrm rot="328461">
            <a:off x="7433180" y="2830347"/>
            <a:ext cx="4758487" cy="129774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изменяются</a:t>
            </a:r>
          </a:p>
        </p:txBody>
      </p:sp>
      <p:sp>
        <p:nvSpPr>
          <p:cNvPr id="17" name="Oval 3"/>
          <p:cNvSpPr>
            <a:spLocks noChangeArrowheads="1"/>
          </p:cNvSpPr>
          <p:nvPr/>
        </p:nvSpPr>
        <p:spPr bwMode="auto">
          <a:xfrm rot="19868293">
            <a:off x="6633275" y="477532"/>
            <a:ext cx="5013607" cy="162219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предлогам нельзя </a:t>
            </a:r>
          </a:p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задать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49516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50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9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знаний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32" y="1103812"/>
            <a:ext cx="8066037" cy="533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79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50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60435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дом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3013501"/>
            <a:ext cx="11831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Стр. 109 упр. 186, 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правило.</a:t>
            </a:r>
            <a:endParaRPr lang="ru-RU" alt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3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05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486" y="770709"/>
            <a:ext cx="8907612" cy="322099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800" b="1" i="1" dirty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ru-RU" sz="4800" b="1" i="1" dirty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sz="8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удачи во всём!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31" y="1416163"/>
            <a:ext cx="5786846" cy="535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Орфографическая зарядка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7791" y="1602765"/>
            <a:ext cx="1064597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Б*реза</a:t>
            </a:r>
            <a:r>
              <a:rPr lang="ru-RU" alt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п*щит, з*</a:t>
            </a:r>
            <a:r>
              <a:rPr lang="ru-RU" alt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леный</a:t>
            </a:r>
            <a:r>
              <a:rPr lang="ru-RU" alt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м*</a:t>
            </a:r>
            <a:r>
              <a:rPr lang="ru-RU" alt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alt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 под,  м*</a:t>
            </a:r>
            <a:r>
              <a:rPr lang="ru-RU" alt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стерит</a:t>
            </a:r>
            <a:r>
              <a:rPr lang="ru-RU" alt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за*ц,  </a:t>
            </a:r>
            <a:r>
              <a:rPr lang="ru-RU" alt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</a:t>
            </a:r>
            <a:r>
              <a:rPr lang="ru-RU" alt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alt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стит</a:t>
            </a:r>
            <a:r>
              <a:rPr lang="ru-RU" altLang="ru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у*кая,  б*</a:t>
            </a:r>
            <a:r>
              <a:rPr lang="ru-RU" altLang="ru-RU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льшая</a:t>
            </a:r>
            <a:r>
              <a:rPr lang="ru-RU" alt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Вставьте 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пропущенные буквы. </a:t>
            </a:r>
          </a:p>
          <a:p>
            <a:r>
              <a:rPr lang="ru-RU" alt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</a:t>
            </a:r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орфограммы.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420" y="556175"/>
            <a:ext cx="10805160" cy="522515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Орфографическая зарядка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58983" y="1345474"/>
            <a:ext cx="9927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63769" y="1512969"/>
            <a:ext cx="117553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4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реза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щит, под, 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4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леный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стерит,  за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ц,  бл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стит, у</a:t>
            </a:r>
            <a:r>
              <a:rPr lang="ru-RU" altLang="ru-RU" sz="4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кая, 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4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льшая</a:t>
            </a:r>
            <a:r>
              <a:rPr lang="ru-RU" altLang="ru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altLang="ru-RU" sz="5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Разделите слова на группы.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Какое слово оказалось лишнее? Почему? </a:t>
            </a:r>
          </a:p>
          <a:p>
            <a:r>
              <a:rPr lang="ru-RU" sz="5400" dirty="0" smtClean="0">
                <a:solidFill>
                  <a:srgbClr val="0070C0"/>
                </a:solidFill>
              </a:rPr>
              <a:t> 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3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59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2518"/>
            <a:ext cx="10515600" cy="1325563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Орфографическая зарядка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58983" y="1345474"/>
            <a:ext cx="9927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658983" y="1690688"/>
            <a:ext cx="8974183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реза, м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ц,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щит, м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стерит, бл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стит,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леный, у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кая,  б</a:t>
            </a:r>
            <a:r>
              <a:rPr lang="ru-RU" altLang="ru-RU" sz="5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5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льшая</a:t>
            </a:r>
            <a:r>
              <a:rPr lang="ru-RU" altLang="ru-RU" sz="54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5400" b="1" u="sng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endParaRPr lang="ru-RU" altLang="ru-RU" sz="54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53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266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9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altLang="ru-RU" sz="4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урока: </a:t>
            </a:r>
            <a:r>
              <a:rPr lang="ru-RU" altLang="ru-RU" sz="49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9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0518" y="1597688"/>
            <a:ext cx="1084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узнать, для чего нужны предлоги в русском языке; 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-как они пишутся с другими частями речи.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59"/>
            <a:ext cx="12192000" cy="6858000"/>
          </a:xfr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682923"/>
              </p:ext>
            </p:extLst>
          </p:nvPr>
        </p:nvGraphicFramePr>
        <p:xfrm>
          <a:off x="1697982" y="376504"/>
          <a:ext cx="8743282" cy="6026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Точечный рисунок" r:id="rId4" imgW="7561905" imgH="4877481" progId="Paint.Picture">
                  <p:embed/>
                </p:oleObj>
              </mc:Choice>
              <mc:Fallback>
                <p:oleObj name="Точечный рисунок" r:id="rId4" imgW="7561905" imgH="4877481" progId="Paint.Picture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982" y="376504"/>
                        <a:ext cx="8743282" cy="60268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5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468" y="862902"/>
            <a:ext cx="9459685" cy="462425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Белка прыгнула </a:t>
            </a:r>
            <a:r>
              <a:rPr lang="ru-RU" sz="4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дерево.</a:t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спрятался </a:t>
            </a:r>
            <a:r>
              <a:rPr lang="ru-RU" sz="4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деревом.</a:t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Лисенок лежит </a:t>
            </a:r>
            <a:r>
              <a:rPr lang="ru-RU" sz="4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кустом.</a:t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подходит </a:t>
            </a:r>
            <a:r>
              <a:rPr lang="ru-RU" sz="48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дереву.</a:t>
            </a:r>
            <a:br>
              <a:rPr lang="ru-RU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426</Words>
  <Application>Microsoft Office PowerPoint</Application>
  <PresentationFormat>Широкоэкранный</PresentationFormat>
  <Paragraphs>96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Точечный рисунок</vt:lpstr>
      <vt:lpstr>Урок русского языка 2 класс</vt:lpstr>
      <vt:lpstr>  Тема урока: Общее понятие о предлоге  </vt:lpstr>
      <vt:lpstr>             Успехов и удачи во всём!</vt:lpstr>
      <vt:lpstr>Орфографическая зарядка</vt:lpstr>
      <vt:lpstr>Орфографическая зарядка</vt:lpstr>
      <vt:lpstr>Орфографическая зарядка</vt:lpstr>
      <vt:lpstr> Цель урока:  </vt:lpstr>
      <vt:lpstr>Презентация PowerPoint</vt:lpstr>
      <vt:lpstr>Белка прыгнула на дерево.  Зайка спрятался за деревом.  Лисенок лежит под кустом.  Медведь подходит к дереву. 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чего служат предлоги?</vt:lpstr>
      <vt:lpstr>Презентация PowerPoint</vt:lpstr>
      <vt:lpstr>Презентация PowerPoint</vt:lpstr>
      <vt:lpstr>Работа по учебнику (с. 109) </vt:lpstr>
      <vt:lpstr>Презентация PowerPoint</vt:lpstr>
      <vt:lpstr>Работа в группе</vt:lpstr>
      <vt:lpstr>Работа в группе</vt:lpstr>
      <vt:lpstr>Проверка:</vt:lpstr>
      <vt:lpstr>Презентация PowerPoint</vt:lpstr>
      <vt:lpstr>Лестница знаний</vt:lpstr>
      <vt:lpstr>Задание на дом</vt:lpstr>
      <vt:lpstr>  Спасибо за урок!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23</cp:revision>
  <dcterms:created xsi:type="dcterms:W3CDTF">2023-12-14T15:53:55Z</dcterms:created>
  <dcterms:modified xsi:type="dcterms:W3CDTF">2023-12-16T14:41:14Z</dcterms:modified>
</cp:coreProperties>
</file>