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75" r:id="rId3"/>
    <p:sldId id="277" r:id="rId4"/>
    <p:sldId id="274" r:id="rId5"/>
    <p:sldId id="273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A3E-791A-4ABA-9B49-60CF0C4685FF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2BC-3298-4569-82A1-AF01F309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A3E-791A-4ABA-9B49-60CF0C4685FF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2BC-3298-4569-82A1-AF01F309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A3E-791A-4ABA-9B49-60CF0C4685FF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2BC-3298-4569-82A1-AF01F309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A3E-791A-4ABA-9B49-60CF0C4685FF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2BC-3298-4569-82A1-AF01F309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A3E-791A-4ABA-9B49-60CF0C4685FF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2BC-3298-4569-82A1-AF01F309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A3E-791A-4ABA-9B49-60CF0C4685FF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2BC-3298-4569-82A1-AF01F309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A3E-791A-4ABA-9B49-60CF0C4685FF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2BC-3298-4569-82A1-AF01F309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A3E-791A-4ABA-9B49-60CF0C4685FF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2BC-3298-4569-82A1-AF01F309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A3E-791A-4ABA-9B49-60CF0C4685FF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2BC-3298-4569-82A1-AF01F309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A3E-791A-4ABA-9B49-60CF0C4685FF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2BC-3298-4569-82A1-AF01F309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A3E-791A-4ABA-9B49-60CF0C4685FF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2BC-3298-4569-82A1-AF01F309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27A3E-791A-4ABA-9B49-60CF0C4685FF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9B2BC-3298-4569-82A1-AF01F309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1.jpe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90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9418"/>
            <a:ext cx="89289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ВИДНОВСКАЯ  СОШ № 10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7776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C00000"/>
                </a:solidFill>
              </a:rPr>
              <a:t>«Влияние устного народного творчества на развитие связной речи у детей старшего дошкольного возраста»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9" y="494116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Выполнила: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Воспитатель </a:t>
            </a:r>
            <a:r>
              <a:rPr lang="ru-RU" sz="1400" dirty="0" err="1">
                <a:solidFill>
                  <a:srgbClr val="002060"/>
                </a:solidFill>
              </a:rPr>
              <a:t>Атанян</a:t>
            </a:r>
            <a:r>
              <a:rPr lang="ru-RU" sz="1400" dirty="0">
                <a:solidFill>
                  <a:srgbClr val="002060"/>
                </a:solidFill>
              </a:rPr>
              <a:t> Л. </a:t>
            </a:r>
            <a:r>
              <a:rPr lang="ru-RU" sz="1400">
                <a:solidFill>
                  <a:srgbClr val="002060"/>
                </a:solidFill>
              </a:rPr>
              <a:t>М..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06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98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" y="633"/>
            <a:ext cx="9144000" cy="6857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2988">
            <a:off x="6027722" y="300983"/>
            <a:ext cx="2306952" cy="41012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20668">
            <a:off x="908204" y="302296"/>
            <a:ext cx="2308282" cy="41036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509120"/>
            <a:ext cx="3651272" cy="20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98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"/>
            <a:ext cx="9144000" cy="6857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6" y="1412776"/>
            <a:ext cx="2072828" cy="3685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236" y="182370"/>
            <a:ext cx="3635896" cy="27269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761" y="1308764"/>
            <a:ext cx="2131335" cy="3789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071" y="3148063"/>
            <a:ext cx="2016225" cy="35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90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756"/>
            <a:ext cx="9144000" cy="6858000"/>
          </a:xfrm>
          <a:prstGeom prst="rect">
            <a:avLst/>
          </a:prstGeom>
        </p:spPr>
      </p:pic>
      <p:pic>
        <p:nvPicPr>
          <p:cNvPr id="3" name="Picture 1102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16632"/>
            <a:ext cx="3459480" cy="12312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03848" y="260648"/>
            <a:ext cx="3096344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1909"/>
          <p:cNvSpPr/>
          <p:nvPr/>
        </p:nvSpPr>
        <p:spPr>
          <a:xfrm>
            <a:off x="3347865" y="793361"/>
            <a:ext cx="2808312" cy="55453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родителями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1102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132856"/>
            <a:ext cx="804545" cy="22917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5400000">
            <a:off x="48185" y="3117290"/>
            <a:ext cx="2219325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Индивидуальные беседы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1102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575" y="2062354"/>
            <a:ext cx="804545" cy="2291715"/>
          </a:xfrm>
          <a:prstGeom prst="rect">
            <a:avLst/>
          </a:prstGeom>
        </p:spPr>
      </p:pic>
      <p:pic>
        <p:nvPicPr>
          <p:cNvPr id="9" name="Picture 1102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034" y="2062352"/>
            <a:ext cx="804545" cy="2291715"/>
          </a:xfrm>
          <a:prstGeom prst="rect">
            <a:avLst/>
          </a:prstGeom>
        </p:spPr>
      </p:pic>
      <p:pic>
        <p:nvPicPr>
          <p:cNvPr id="10" name="Picture 1102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772" y="2062353"/>
            <a:ext cx="804545" cy="229171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5400000">
            <a:off x="4273226" y="2931534"/>
            <a:ext cx="222310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выставок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етских работ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2410928" y="3094046"/>
            <a:ext cx="1671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6492798" y="3023383"/>
            <a:ext cx="2138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домашних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</a:p>
        </p:txBody>
      </p:sp>
    </p:spTree>
    <p:extLst>
      <p:ext uri="{BB962C8B-B14F-4D97-AF65-F5344CB8AC3E}">
        <p14:creationId xmlns:p14="http://schemas.microsoft.com/office/powerpoint/2010/main" val="327548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90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4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493">
            <a:off x="6258410" y="734582"/>
            <a:ext cx="2690333" cy="2017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3842">
            <a:off x="6147657" y="4251975"/>
            <a:ext cx="2676959" cy="2007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47110"/>
            <a:ext cx="694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Досуг по устному </a:t>
            </a:r>
            <a:r>
              <a:rPr lang="ru-RU" sz="2800" b="1" i="1" dirty="0" err="1">
                <a:solidFill>
                  <a:srgbClr val="FF0000"/>
                </a:solidFill>
              </a:rPr>
              <a:t>творчетву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48391">
            <a:off x="338188" y="869173"/>
            <a:ext cx="2720264" cy="20401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3590">
            <a:off x="237314" y="4186716"/>
            <a:ext cx="2710919" cy="20331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724" y="4824023"/>
            <a:ext cx="2512552" cy="18844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942" y="2500532"/>
            <a:ext cx="2871588" cy="21536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305" y="570330"/>
            <a:ext cx="2405666" cy="18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18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90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Устное народное творчество в режимных моментов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2533">
            <a:off x="402420" y="1420158"/>
            <a:ext cx="1680007" cy="2986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5369">
            <a:off x="6669378" y="3108937"/>
            <a:ext cx="1969317" cy="3501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643" y="1988840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67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>
                <a:solidFill>
                  <a:srgbClr val="92D050"/>
                </a:solidFill>
              </a:rPr>
              <a:t> </a:t>
            </a:r>
            <a:r>
              <a:rPr lang="ru-RU" sz="9600" i="1" dirty="0">
                <a:solidFill>
                  <a:srgbClr val="FF0000"/>
                </a:solidFill>
              </a:rPr>
              <a:t> Спасибо за </a:t>
            </a:r>
          </a:p>
          <a:p>
            <a:pPr>
              <a:buNone/>
            </a:pPr>
            <a:r>
              <a:rPr lang="ru-RU" sz="9600" i="1">
                <a:solidFill>
                  <a:srgbClr val="FF0000"/>
                </a:solidFill>
              </a:rPr>
              <a:t>      внимание</a:t>
            </a:r>
            <a:r>
              <a:rPr lang="ru-RU" sz="9600" i="1" dirty="0">
                <a:solidFill>
                  <a:srgbClr val="FF0000"/>
                </a:solidFill>
              </a:rPr>
              <a:t>!</a:t>
            </a:r>
          </a:p>
          <a:p>
            <a:pPr>
              <a:buNone/>
            </a:pPr>
            <a:r>
              <a:rPr lang="ru-RU" sz="6000" i="1" dirty="0">
                <a:solidFill>
                  <a:srgbClr val="92D050"/>
                </a:solidFill>
              </a:rPr>
              <a:t>   </a:t>
            </a:r>
          </a:p>
        </p:txBody>
      </p:sp>
      <p:pic>
        <p:nvPicPr>
          <p:cNvPr id="4" name="Picture 1106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" y="635"/>
            <a:ext cx="9143365" cy="6857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5248" y="2204864"/>
            <a:ext cx="4861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90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928992" cy="1640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«Детская речь на всех этапах своего развития </a:t>
            </a:r>
            <a:r>
              <a:rPr lang="ru-RU" sz="2400" b="1" dirty="0">
                <a:solidFill>
                  <a:srgbClr val="FF0000"/>
                </a:solidFill>
              </a:rPr>
              <a:t>питается неисчерпаемой жизненной силой народного русского языка»</a:t>
            </a:r>
            <a:endParaRPr lang="ru-RU" sz="2400" dirty="0">
              <a:solidFill>
                <a:srgbClr val="FF0000"/>
              </a:solidFill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</a:rPr>
              <a:t>Корней Иванович Чуковский</a:t>
            </a:r>
            <a:endParaRPr lang="ru-RU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700808"/>
            <a:ext cx="504056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1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90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наше время повсеместно наблюдается процесс упрощения, оскудения русского языка, исчезают его красота, образность. Исключительно мал и примитивен словарный запас большинства взрослых и детей. Сегодняшнему дошкольнику не понятен смысл многих слов, составляющих структуру русского фольклора, он утрачивает важные моменты для развития познавательной деятельности. Многие малыши не слышали ни о Колобке, ни о Красной Шапочке, ни о Репке. Очень многим детям родители не читают сказки. </a:t>
            </a:r>
            <a:r>
              <a:rPr lang="ru-RU" dirty="0" err="1"/>
              <a:t>Ребѐнок</a:t>
            </a:r>
            <a:r>
              <a:rPr lang="ru-RU" dirty="0"/>
              <a:t> во многом зависит от взрослых .</a:t>
            </a:r>
          </a:p>
        </p:txBody>
      </p:sp>
      <p:grpSp>
        <p:nvGrpSpPr>
          <p:cNvPr id="4" name="Group 9493"/>
          <p:cNvGrpSpPr/>
          <p:nvPr/>
        </p:nvGrpSpPr>
        <p:grpSpPr>
          <a:xfrm>
            <a:off x="0" y="317"/>
            <a:ext cx="9144000" cy="6857368"/>
            <a:chOff x="0" y="0"/>
            <a:chExt cx="9144000" cy="6858000"/>
          </a:xfrm>
        </p:grpSpPr>
        <p:pic>
          <p:nvPicPr>
            <p:cNvPr id="5" name="Picture 10912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9491"/>
            <p:cNvSpPr/>
            <p:nvPr/>
          </p:nvSpPr>
          <p:spPr>
            <a:xfrm>
              <a:off x="3228467" y="401218"/>
              <a:ext cx="4148121" cy="6879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000" b="1" u="sng">
                  <a:solidFill>
                    <a:srgbClr val="FF0000"/>
                  </a:solidFill>
                  <a:effectLst/>
                  <a:uFill>
                    <a:solidFill>
                      <a:srgbClr val="FF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Актуальность: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9492"/>
            <p:cNvSpPr/>
            <p:nvPr/>
          </p:nvSpPr>
          <p:spPr>
            <a:xfrm>
              <a:off x="6347355" y="401218"/>
              <a:ext cx="152633" cy="6879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0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311"/>
            <p:cNvSpPr/>
            <p:nvPr/>
          </p:nvSpPr>
          <p:spPr>
            <a:xfrm>
              <a:off x="6463030" y="401218"/>
              <a:ext cx="152634" cy="6879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313"/>
            <p:cNvSpPr/>
            <p:nvPr/>
          </p:nvSpPr>
          <p:spPr>
            <a:xfrm>
              <a:off x="2359406" y="611912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314"/>
            <p:cNvSpPr/>
            <p:nvPr/>
          </p:nvSpPr>
          <p:spPr>
            <a:xfrm>
              <a:off x="2415794" y="611912"/>
              <a:ext cx="153032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315"/>
            <p:cNvSpPr/>
            <p:nvPr/>
          </p:nvSpPr>
          <p:spPr>
            <a:xfrm>
              <a:off x="2530094" y="611912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316"/>
            <p:cNvSpPr/>
            <p:nvPr/>
          </p:nvSpPr>
          <p:spPr>
            <a:xfrm>
              <a:off x="775106" y="1336417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317"/>
            <p:cNvSpPr/>
            <p:nvPr/>
          </p:nvSpPr>
          <p:spPr>
            <a:xfrm>
              <a:off x="1689862" y="1379743"/>
              <a:ext cx="179810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318"/>
            <p:cNvSpPr/>
            <p:nvPr/>
          </p:nvSpPr>
          <p:spPr>
            <a:xfrm>
              <a:off x="1825498" y="1336417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319"/>
            <p:cNvSpPr/>
            <p:nvPr/>
          </p:nvSpPr>
          <p:spPr>
            <a:xfrm>
              <a:off x="1881886" y="1379743"/>
              <a:ext cx="638905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наше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320"/>
            <p:cNvSpPr/>
            <p:nvPr/>
          </p:nvSpPr>
          <p:spPr>
            <a:xfrm>
              <a:off x="2361946" y="1336417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321"/>
            <p:cNvSpPr/>
            <p:nvPr/>
          </p:nvSpPr>
          <p:spPr>
            <a:xfrm>
              <a:off x="2418334" y="1379743"/>
              <a:ext cx="745659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время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322"/>
            <p:cNvSpPr/>
            <p:nvPr/>
          </p:nvSpPr>
          <p:spPr>
            <a:xfrm>
              <a:off x="2979166" y="1336417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323"/>
            <p:cNvSpPr/>
            <p:nvPr/>
          </p:nvSpPr>
          <p:spPr>
            <a:xfrm>
              <a:off x="3035554" y="1379743"/>
              <a:ext cx="1526364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повсеместно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324"/>
            <p:cNvSpPr/>
            <p:nvPr/>
          </p:nvSpPr>
          <p:spPr>
            <a:xfrm>
              <a:off x="4184904" y="1336417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325"/>
            <p:cNvSpPr/>
            <p:nvPr/>
          </p:nvSpPr>
          <p:spPr>
            <a:xfrm>
              <a:off x="4241292" y="1379743"/>
              <a:ext cx="1556018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наблюдается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326"/>
            <p:cNvSpPr/>
            <p:nvPr/>
          </p:nvSpPr>
          <p:spPr>
            <a:xfrm>
              <a:off x="5411724" y="1336417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327"/>
            <p:cNvSpPr/>
            <p:nvPr/>
          </p:nvSpPr>
          <p:spPr>
            <a:xfrm>
              <a:off x="5468112" y="1379743"/>
              <a:ext cx="960245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процесс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328"/>
            <p:cNvSpPr/>
            <p:nvPr/>
          </p:nvSpPr>
          <p:spPr>
            <a:xfrm>
              <a:off x="6192266" y="1336417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329"/>
            <p:cNvSpPr/>
            <p:nvPr/>
          </p:nvSpPr>
          <p:spPr>
            <a:xfrm>
              <a:off x="6248654" y="1379743"/>
              <a:ext cx="1448725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упрощения,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330"/>
            <p:cNvSpPr/>
            <p:nvPr/>
          </p:nvSpPr>
          <p:spPr>
            <a:xfrm>
              <a:off x="7338314" y="1336417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331"/>
            <p:cNvSpPr/>
            <p:nvPr/>
          </p:nvSpPr>
          <p:spPr>
            <a:xfrm>
              <a:off x="7394702" y="1379743"/>
              <a:ext cx="1244113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оскудения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332"/>
            <p:cNvSpPr/>
            <p:nvPr/>
          </p:nvSpPr>
          <p:spPr>
            <a:xfrm>
              <a:off x="8332344" y="1336417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333"/>
            <p:cNvSpPr/>
            <p:nvPr/>
          </p:nvSpPr>
          <p:spPr>
            <a:xfrm>
              <a:off x="775106" y="1745757"/>
              <a:ext cx="1050824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русского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334"/>
            <p:cNvSpPr/>
            <p:nvPr/>
          </p:nvSpPr>
          <p:spPr>
            <a:xfrm>
              <a:off x="1566037" y="170243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35"/>
            <p:cNvSpPr/>
            <p:nvPr/>
          </p:nvSpPr>
          <p:spPr>
            <a:xfrm>
              <a:off x="1718818" y="1745757"/>
              <a:ext cx="819255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языка,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36"/>
            <p:cNvSpPr/>
            <p:nvPr/>
          </p:nvSpPr>
          <p:spPr>
            <a:xfrm>
              <a:off x="2334514" y="170243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337"/>
            <p:cNvSpPr/>
            <p:nvPr/>
          </p:nvSpPr>
          <p:spPr>
            <a:xfrm>
              <a:off x="2486914" y="1745757"/>
              <a:ext cx="1121185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исчезают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38"/>
            <p:cNvSpPr/>
            <p:nvPr/>
          </p:nvSpPr>
          <p:spPr>
            <a:xfrm>
              <a:off x="3329686" y="170243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39"/>
            <p:cNvSpPr/>
            <p:nvPr/>
          </p:nvSpPr>
          <p:spPr>
            <a:xfrm>
              <a:off x="3482086" y="1745757"/>
              <a:ext cx="369864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его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40"/>
            <p:cNvSpPr/>
            <p:nvPr/>
          </p:nvSpPr>
          <p:spPr>
            <a:xfrm>
              <a:off x="3762756" y="170243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341"/>
            <p:cNvSpPr/>
            <p:nvPr/>
          </p:nvSpPr>
          <p:spPr>
            <a:xfrm>
              <a:off x="3913632" y="1745757"/>
              <a:ext cx="1031145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красота,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342"/>
            <p:cNvSpPr/>
            <p:nvPr/>
          </p:nvSpPr>
          <p:spPr>
            <a:xfrm>
              <a:off x="4690872" y="170243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343"/>
            <p:cNvSpPr/>
            <p:nvPr/>
          </p:nvSpPr>
          <p:spPr>
            <a:xfrm>
              <a:off x="4841748" y="1745757"/>
              <a:ext cx="1349250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образность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344"/>
            <p:cNvSpPr/>
            <p:nvPr/>
          </p:nvSpPr>
          <p:spPr>
            <a:xfrm>
              <a:off x="5858510" y="170243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345"/>
            <p:cNvSpPr/>
            <p:nvPr/>
          </p:nvSpPr>
          <p:spPr>
            <a:xfrm>
              <a:off x="5910326" y="170243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346"/>
            <p:cNvSpPr/>
            <p:nvPr/>
          </p:nvSpPr>
          <p:spPr>
            <a:xfrm>
              <a:off x="6062726" y="1745757"/>
              <a:ext cx="1978719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Исключительно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347"/>
            <p:cNvSpPr/>
            <p:nvPr/>
          </p:nvSpPr>
          <p:spPr>
            <a:xfrm>
              <a:off x="7553579" y="170243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348"/>
            <p:cNvSpPr/>
            <p:nvPr/>
          </p:nvSpPr>
          <p:spPr>
            <a:xfrm>
              <a:off x="7704456" y="1745757"/>
              <a:ext cx="471226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мал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349"/>
            <p:cNvSpPr/>
            <p:nvPr/>
          </p:nvSpPr>
          <p:spPr>
            <a:xfrm>
              <a:off x="8061071" y="170243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350"/>
            <p:cNvSpPr/>
            <p:nvPr/>
          </p:nvSpPr>
          <p:spPr>
            <a:xfrm>
              <a:off x="8211947" y="1745757"/>
              <a:ext cx="155278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351"/>
            <p:cNvSpPr/>
            <p:nvPr/>
          </p:nvSpPr>
          <p:spPr>
            <a:xfrm>
              <a:off x="8332344" y="170243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352"/>
            <p:cNvSpPr/>
            <p:nvPr/>
          </p:nvSpPr>
          <p:spPr>
            <a:xfrm>
              <a:off x="775106" y="2111517"/>
              <a:ext cx="1510189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примитивен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353"/>
            <p:cNvSpPr/>
            <p:nvPr/>
          </p:nvSpPr>
          <p:spPr>
            <a:xfrm>
              <a:off x="1912366" y="206819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354"/>
            <p:cNvSpPr/>
            <p:nvPr/>
          </p:nvSpPr>
          <p:spPr>
            <a:xfrm>
              <a:off x="2022094" y="2111517"/>
              <a:ext cx="1356259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словарный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355"/>
            <p:cNvSpPr/>
            <p:nvPr/>
          </p:nvSpPr>
          <p:spPr>
            <a:xfrm>
              <a:off x="3043174" y="206819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356"/>
            <p:cNvSpPr/>
            <p:nvPr/>
          </p:nvSpPr>
          <p:spPr>
            <a:xfrm>
              <a:off x="3152902" y="2111517"/>
              <a:ext cx="650498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запас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357"/>
            <p:cNvSpPr/>
            <p:nvPr/>
          </p:nvSpPr>
          <p:spPr>
            <a:xfrm>
              <a:off x="3642360" y="206819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358"/>
            <p:cNvSpPr/>
            <p:nvPr/>
          </p:nvSpPr>
          <p:spPr>
            <a:xfrm>
              <a:off x="3752088" y="2111517"/>
              <a:ext cx="1629614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большинства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359"/>
            <p:cNvSpPr/>
            <p:nvPr/>
          </p:nvSpPr>
          <p:spPr>
            <a:xfrm>
              <a:off x="4978908" y="206819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360"/>
            <p:cNvSpPr/>
            <p:nvPr/>
          </p:nvSpPr>
          <p:spPr>
            <a:xfrm>
              <a:off x="5088636" y="2111517"/>
              <a:ext cx="1157578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взрослых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Rectangle 361"/>
            <p:cNvSpPr/>
            <p:nvPr/>
          </p:nvSpPr>
          <p:spPr>
            <a:xfrm>
              <a:off x="5960618" y="206819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362"/>
            <p:cNvSpPr/>
            <p:nvPr/>
          </p:nvSpPr>
          <p:spPr>
            <a:xfrm>
              <a:off x="6070346" y="2111517"/>
              <a:ext cx="155278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Rectangle 363"/>
            <p:cNvSpPr/>
            <p:nvPr/>
          </p:nvSpPr>
          <p:spPr>
            <a:xfrm>
              <a:off x="6187694" y="206819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Rectangle 364"/>
            <p:cNvSpPr/>
            <p:nvPr/>
          </p:nvSpPr>
          <p:spPr>
            <a:xfrm>
              <a:off x="6297422" y="2111517"/>
              <a:ext cx="664516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детей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Rectangle 365"/>
            <p:cNvSpPr/>
            <p:nvPr/>
          </p:nvSpPr>
          <p:spPr>
            <a:xfrm>
              <a:off x="6798819" y="206819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Rectangle 366"/>
            <p:cNvSpPr/>
            <p:nvPr/>
          </p:nvSpPr>
          <p:spPr>
            <a:xfrm>
              <a:off x="6850634" y="206819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367"/>
            <p:cNvSpPr/>
            <p:nvPr/>
          </p:nvSpPr>
          <p:spPr>
            <a:xfrm>
              <a:off x="6960362" y="2111517"/>
              <a:ext cx="1820746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Сегодняшнему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4" name="Rectangle 368"/>
            <p:cNvSpPr/>
            <p:nvPr/>
          </p:nvSpPr>
          <p:spPr>
            <a:xfrm>
              <a:off x="8332344" y="206819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Rectangle 369"/>
            <p:cNvSpPr/>
            <p:nvPr/>
          </p:nvSpPr>
          <p:spPr>
            <a:xfrm>
              <a:off x="775106" y="2477277"/>
              <a:ext cx="1677060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дошкольнику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6" name="Rectangle 370"/>
            <p:cNvSpPr/>
            <p:nvPr/>
          </p:nvSpPr>
          <p:spPr>
            <a:xfrm>
              <a:off x="2038858" y="243395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7" name="Rectangle 371"/>
            <p:cNvSpPr/>
            <p:nvPr/>
          </p:nvSpPr>
          <p:spPr>
            <a:xfrm>
              <a:off x="2102866" y="2477277"/>
              <a:ext cx="275766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8" name="Rectangle 372"/>
            <p:cNvSpPr/>
            <p:nvPr/>
          </p:nvSpPr>
          <p:spPr>
            <a:xfrm>
              <a:off x="2311654" y="243395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9" name="Rectangle 373"/>
            <p:cNvSpPr/>
            <p:nvPr/>
          </p:nvSpPr>
          <p:spPr>
            <a:xfrm>
              <a:off x="2375662" y="2477277"/>
              <a:ext cx="1000143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понятен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0" name="Rectangle 374"/>
            <p:cNvSpPr/>
            <p:nvPr/>
          </p:nvSpPr>
          <p:spPr>
            <a:xfrm>
              <a:off x="3130042" y="243395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1" name="Rectangle 375"/>
            <p:cNvSpPr/>
            <p:nvPr/>
          </p:nvSpPr>
          <p:spPr>
            <a:xfrm>
              <a:off x="3194050" y="2477277"/>
              <a:ext cx="787444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смысл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2" name="Rectangle 376"/>
            <p:cNvSpPr/>
            <p:nvPr/>
          </p:nvSpPr>
          <p:spPr>
            <a:xfrm>
              <a:off x="3787140" y="243395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3" name="Rectangle 377"/>
            <p:cNvSpPr/>
            <p:nvPr/>
          </p:nvSpPr>
          <p:spPr>
            <a:xfrm>
              <a:off x="3852672" y="2477277"/>
              <a:ext cx="888267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многих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4" name="Rectangle 378"/>
            <p:cNvSpPr/>
            <p:nvPr/>
          </p:nvSpPr>
          <p:spPr>
            <a:xfrm>
              <a:off x="4521708" y="243395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5" name="Rectangle 379"/>
            <p:cNvSpPr/>
            <p:nvPr/>
          </p:nvSpPr>
          <p:spPr>
            <a:xfrm>
              <a:off x="4585716" y="2477277"/>
              <a:ext cx="614374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слов,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6" name="Rectangle 380"/>
            <p:cNvSpPr/>
            <p:nvPr/>
          </p:nvSpPr>
          <p:spPr>
            <a:xfrm>
              <a:off x="5047488" y="243395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7" name="Rectangle 381"/>
            <p:cNvSpPr/>
            <p:nvPr/>
          </p:nvSpPr>
          <p:spPr>
            <a:xfrm>
              <a:off x="5111496" y="2477277"/>
              <a:ext cx="1810502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составляющих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8" name="Rectangle 382"/>
            <p:cNvSpPr/>
            <p:nvPr/>
          </p:nvSpPr>
          <p:spPr>
            <a:xfrm>
              <a:off x="6475730" y="243395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9" name="Rectangle 383"/>
            <p:cNvSpPr/>
            <p:nvPr/>
          </p:nvSpPr>
          <p:spPr>
            <a:xfrm>
              <a:off x="6539738" y="2477277"/>
              <a:ext cx="1237913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структуру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0" name="Rectangle 384"/>
            <p:cNvSpPr/>
            <p:nvPr/>
          </p:nvSpPr>
          <p:spPr>
            <a:xfrm>
              <a:off x="7472807" y="243395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1" name="Rectangle 385"/>
            <p:cNvSpPr/>
            <p:nvPr/>
          </p:nvSpPr>
          <p:spPr>
            <a:xfrm>
              <a:off x="7536815" y="2477277"/>
              <a:ext cx="1054599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русского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2" name="Rectangle 386"/>
            <p:cNvSpPr/>
            <p:nvPr/>
          </p:nvSpPr>
          <p:spPr>
            <a:xfrm>
              <a:off x="8332344" y="2433950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3" name="Rectangle 387"/>
            <p:cNvSpPr/>
            <p:nvPr/>
          </p:nvSpPr>
          <p:spPr>
            <a:xfrm>
              <a:off x="775106" y="2843418"/>
              <a:ext cx="1410175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фольклора,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4" name="Rectangle 388"/>
            <p:cNvSpPr/>
            <p:nvPr/>
          </p:nvSpPr>
          <p:spPr>
            <a:xfrm>
              <a:off x="1836166" y="280009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5" name="Rectangle 389"/>
            <p:cNvSpPr/>
            <p:nvPr/>
          </p:nvSpPr>
          <p:spPr>
            <a:xfrm>
              <a:off x="1980946" y="2843418"/>
              <a:ext cx="291082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он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6" name="Rectangle 390"/>
            <p:cNvSpPr/>
            <p:nvPr/>
          </p:nvSpPr>
          <p:spPr>
            <a:xfrm>
              <a:off x="2200402" y="280009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7" name="Rectangle 391"/>
            <p:cNvSpPr/>
            <p:nvPr/>
          </p:nvSpPr>
          <p:spPr>
            <a:xfrm>
              <a:off x="2345182" y="2843418"/>
              <a:ext cx="1387800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утрачивает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8" name="Rectangle 392"/>
            <p:cNvSpPr/>
            <p:nvPr/>
          </p:nvSpPr>
          <p:spPr>
            <a:xfrm>
              <a:off x="3389122" y="280009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9" name="Rectangle 393"/>
            <p:cNvSpPr/>
            <p:nvPr/>
          </p:nvSpPr>
          <p:spPr>
            <a:xfrm>
              <a:off x="3533902" y="2843418"/>
              <a:ext cx="962402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важные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0" name="Rectangle 394"/>
            <p:cNvSpPr/>
            <p:nvPr/>
          </p:nvSpPr>
          <p:spPr>
            <a:xfrm>
              <a:off x="4259580" y="280009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1" name="Rectangle 395"/>
            <p:cNvSpPr/>
            <p:nvPr/>
          </p:nvSpPr>
          <p:spPr>
            <a:xfrm>
              <a:off x="4404360" y="2843418"/>
              <a:ext cx="1114445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моменты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2" name="Rectangle 396"/>
            <p:cNvSpPr/>
            <p:nvPr/>
          </p:nvSpPr>
          <p:spPr>
            <a:xfrm>
              <a:off x="5244084" y="280009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3" name="Rectangle 397"/>
            <p:cNvSpPr/>
            <p:nvPr/>
          </p:nvSpPr>
          <p:spPr>
            <a:xfrm>
              <a:off x="5388864" y="2843418"/>
              <a:ext cx="433486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для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4" name="Rectangle 398"/>
            <p:cNvSpPr/>
            <p:nvPr/>
          </p:nvSpPr>
          <p:spPr>
            <a:xfrm>
              <a:off x="5715254" y="280009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5" name="Rectangle 399"/>
            <p:cNvSpPr/>
            <p:nvPr/>
          </p:nvSpPr>
          <p:spPr>
            <a:xfrm>
              <a:off x="5860034" y="2843418"/>
              <a:ext cx="1130081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6" name="Rectangle 400"/>
            <p:cNvSpPr/>
            <p:nvPr/>
          </p:nvSpPr>
          <p:spPr>
            <a:xfrm>
              <a:off x="6711950" y="280009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7" name="Rectangle 401"/>
            <p:cNvSpPr/>
            <p:nvPr/>
          </p:nvSpPr>
          <p:spPr>
            <a:xfrm>
              <a:off x="6856731" y="2843418"/>
              <a:ext cx="1960119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познавательной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8" name="Rectangle 402"/>
            <p:cNvSpPr/>
            <p:nvPr/>
          </p:nvSpPr>
          <p:spPr>
            <a:xfrm>
              <a:off x="8332344" y="280009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9" name="Rectangle 403"/>
            <p:cNvSpPr/>
            <p:nvPr/>
          </p:nvSpPr>
          <p:spPr>
            <a:xfrm>
              <a:off x="775106" y="3209178"/>
              <a:ext cx="1642553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деятельности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0" name="Rectangle 404"/>
            <p:cNvSpPr/>
            <p:nvPr/>
          </p:nvSpPr>
          <p:spPr>
            <a:xfrm>
              <a:off x="2011426" y="3165851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1" name="Rectangle 405"/>
            <p:cNvSpPr/>
            <p:nvPr/>
          </p:nvSpPr>
          <p:spPr>
            <a:xfrm>
              <a:off x="2061718" y="3165851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2" name="Rectangle 406"/>
            <p:cNvSpPr/>
            <p:nvPr/>
          </p:nvSpPr>
          <p:spPr>
            <a:xfrm>
              <a:off x="2119630" y="3165851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3" name="Rectangle 407"/>
            <p:cNvSpPr/>
            <p:nvPr/>
          </p:nvSpPr>
          <p:spPr>
            <a:xfrm>
              <a:off x="775106" y="3574938"/>
              <a:ext cx="944070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4" name="Rectangle 408"/>
            <p:cNvSpPr/>
            <p:nvPr/>
          </p:nvSpPr>
          <p:spPr>
            <a:xfrm>
              <a:off x="1485265" y="353161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5" name="Rectangle 409"/>
            <p:cNvSpPr/>
            <p:nvPr/>
          </p:nvSpPr>
          <p:spPr>
            <a:xfrm>
              <a:off x="1552321" y="3574938"/>
              <a:ext cx="1066730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6" name="Rectangle 410"/>
            <p:cNvSpPr/>
            <p:nvPr/>
          </p:nvSpPr>
          <p:spPr>
            <a:xfrm>
              <a:off x="2355850" y="353161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7" name="Rectangle 411"/>
            <p:cNvSpPr/>
            <p:nvPr/>
          </p:nvSpPr>
          <p:spPr>
            <a:xfrm>
              <a:off x="2422906" y="3574938"/>
              <a:ext cx="275766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8" name="Rectangle 412"/>
            <p:cNvSpPr/>
            <p:nvPr/>
          </p:nvSpPr>
          <p:spPr>
            <a:xfrm>
              <a:off x="2630170" y="353161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9" name="Rectangle 413"/>
            <p:cNvSpPr/>
            <p:nvPr/>
          </p:nvSpPr>
          <p:spPr>
            <a:xfrm>
              <a:off x="2421722" y="3574938"/>
              <a:ext cx="1428500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0" name="Rectangle 414"/>
            <p:cNvSpPr/>
            <p:nvPr/>
          </p:nvSpPr>
          <p:spPr>
            <a:xfrm>
              <a:off x="3566160" y="353161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1" name="Rectangle 415"/>
            <p:cNvSpPr/>
            <p:nvPr/>
          </p:nvSpPr>
          <p:spPr>
            <a:xfrm>
              <a:off x="3633216" y="3574938"/>
              <a:ext cx="313377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2" name="Rectangle 416"/>
            <p:cNvSpPr/>
            <p:nvPr/>
          </p:nvSpPr>
          <p:spPr>
            <a:xfrm>
              <a:off x="3869436" y="353161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3" name="Rectangle 417"/>
            <p:cNvSpPr/>
            <p:nvPr/>
          </p:nvSpPr>
          <p:spPr>
            <a:xfrm>
              <a:off x="3936492" y="3574938"/>
              <a:ext cx="134790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4" name="Rectangle 418"/>
            <p:cNvSpPr/>
            <p:nvPr/>
          </p:nvSpPr>
          <p:spPr>
            <a:xfrm>
              <a:off x="4038600" y="353161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5" name="Rectangle 419"/>
            <p:cNvSpPr/>
            <p:nvPr/>
          </p:nvSpPr>
          <p:spPr>
            <a:xfrm>
              <a:off x="4105656" y="3574938"/>
              <a:ext cx="1072391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6" name="Rectangle 420"/>
            <p:cNvSpPr/>
            <p:nvPr/>
          </p:nvSpPr>
          <p:spPr>
            <a:xfrm>
              <a:off x="4911852" y="353161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7" name="Rectangle 421"/>
            <p:cNvSpPr/>
            <p:nvPr/>
          </p:nvSpPr>
          <p:spPr>
            <a:xfrm>
              <a:off x="4978908" y="3574938"/>
              <a:ext cx="311351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8" name="Rectangle 422"/>
            <p:cNvSpPr/>
            <p:nvPr/>
          </p:nvSpPr>
          <p:spPr>
            <a:xfrm>
              <a:off x="5213604" y="353161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9" name="Rectangle 423"/>
            <p:cNvSpPr/>
            <p:nvPr/>
          </p:nvSpPr>
          <p:spPr>
            <a:xfrm>
              <a:off x="5282184" y="3574938"/>
              <a:ext cx="134790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0" name="Rectangle 424"/>
            <p:cNvSpPr/>
            <p:nvPr/>
          </p:nvSpPr>
          <p:spPr>
            <a:xfrm>
              <a:off x="5384292" y="353161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1" name="Rectangle 425"/>
            <p:cNvSpPr/>
            <p:nvPr/>
          </p:nvSpPr>
          <p:spPr>
            <a:xfrm>
              <a:off x="5451348" y="3574938"/>
              <a:ext cx="1046511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2" name="Rectangle 426"/>
            <p:cNvSpPr/>
            <p:nvPr/>
          </p:nvSpPr>
          <p:spPr>
            <a:xfrm>
              <a:off x="6239510" y="353161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3" name="Rectangle 427"/>
            <p:cNvSpPr/>
            <p:nvPr/>
          </p:nvSpPr>
          <p:spPr>
            <a:xfrm>
              <a:off x="6306566" y="3574938"/>
              <a:ext cx="1203946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4" name="Rectangle 428"/>
            <p:cNvSpPr/>
            <p:nvPr/>
          </p:nvSpPr>
          <p:spPr>
            <a:xfrm>
              <a:off x="7211822" y="353161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5" name="Rectangle 429"/>
            <p:cNvSpPr/>
            <p:nvPr/>
          </p:nvSpPr>
          <p:spPr>
            <a:xfrm>
              <a:off x="6333998" y="3574938"/>
              <a:ext cx="1256231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6" name="Rectangle 430"/>
            <p:cNvSpPr/>
            <p:nvPr/>
          </p:nvSpPr>
          <p:spPr>
            <a:xfrm>
              <a:off x="7513956" y="353161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7" name="Rectangle 431"/>
            <p:cNvSpPr/>
            <p:nvPr/>
          </p:nvSpPr>
          <p:spPr>
            <a:xfrm>
              <a:off x="7581011" y="3574938"/>
              <a:ext cx="134790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8" name="Rectangle 432"/>
            <p:cNvSpPr/>
            <p:nvPr/>
          </p:nvSpPr>
          <p:spPr>
            <a:xfrm>
              <a:off x="7683119" y="353161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9" name="Rectangle 433"/>
            <p:cNvSpPr/>
            <p:nvPr/>
          </p:nvSpPr>
          <p:spPr>
            <a:xfrm>
              <a:off x="7750175" y="3574938"/>
              <a:ext cx="705492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0" name="Rectangle 434"/>
            <p:cNvSpPr/>
            <p:nvPr/>
          </p:nvSpPr>
          <p:spPr>
            <a:xfrm>
              <a:off x="8280527" y="353161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1" name="Rectangle 435"/>
            <p:cNvSpPr/>
            <p:nvPr/>
          </p:nvSpPr>
          <p:spPr>
            <a:xfrm>
              <a:off x="8332344" y="353161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2" name="Rectangle 436"/>
            <p:cNvSpPr/>
            <p:nvPr/>
          </p:nvSpPr>
          <p:spPr>
            <a:xfrm>
              <a:off x="775106" y="3940698"/>
              <a:ext cx="779896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Очень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3" name="Rectangle 437"/>
            <p:cNvSpPr/>
            <p:nvPr/>
          </p:nvSpPr>
          <p:spPr>
            <a:xfrm>
              <a:off x="1363345" y="389737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4" name="Rectangle 438"/>
            <p:cNvSpPr/>
            <p:nvPr/>
          </p:nvSpPr>
          <p:spPr>
            <a:xfrm>
              <a:off x="1425829" y="3940698"/>
              <a:ext cx="937061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многим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5" name="Rectangle 439"/>
            <p:cNvSpPr/>
            <p:nvPr/>
          </p:nvSpPr>
          <p:spPr>
            <a:xfrm>
              <a:off x="2131822" y="389737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6" name="Rectangle 440"/>
            <p:cNvSpPr/>
            <p:nvPr/>
          </p:nvSpPr>
          <p:spPr>
            <a:xfrm>
              <a:off x="2194306" y="3940698"/>
              <a:ext cx="713849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детям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7" name="Rectangle 441"/>
            <p:cNvSpPr/>
            <p:nvPr/>
          </p:nvSpPr>
          <p:spPr>
            <a:xfrm>
              <a:off x="2732278" y="389737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8" name="Rectangle 442"/>
            <p:cNvSpPr/>
            <p:nvPr/>
          </p:nvSpPr>
          <p:spPr>
            <a:xfrm>
              <a:off x="2794762" y="3940698"/>
              <a:ext cx="1131429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родители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9" name="Rectangle 443"/>
            <p:cNvSpPr/>
            <p:nvPr/>
          </p:nvSpPr>
          <p:spPr>
            <a:xfrm>
              <a:off x="3646932" y="389737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0" name="Rectangle 444"/>
            <p:cNvSpPr/>
            <p:nvPr/>
          </p:nvSpPr>
          <p:spPr>
            <a:xfrm>
              <a:off x="3709416" y="3940698"/>
              <a:ext cx="277793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1" name="Rectangle 445"/>
            <p:cNvSpPr/>
            <p:nvPr/>
          </p:nvSpPr>
          <p:spPr>
            <a:xfrm>
              <a:off x="3918204" y="389737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2" name="Rectangle 446"/>
            <p:cNvSpPr/>
            <p:nvPr/>
          </p:nvSpPr>
          <p:spPr>
            <a:xfrm>
              <a:off x="3980688" y="3940698"/>
              <a:ext cx="915765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читают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3" name="Rectangle 447"/>
            <p:cNvSpPr/>
            <p:nvPr/>
          </p:nvSpPr>
          <p:spPr>
            <a:xfrm>
              <a:off x="4669536" y="389737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4" name="Rectangle 448"/>
            <p:cNvSpPr/>
            <p:nvPr/>
          </p:nvSpPr>
          <p:spPr>
            <a:xfrm>
              <a:off x="4732020" y="3940698"/>
              <a:ext cx="825185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сказки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5" name="Rectangle 449"/>
            <p:cNvSpPr/>
            <p:nvPr/>
          </p:nvSpPr>
          <p:spPr>
            <a:xfrm>
              <a:off x="5355336" y="389737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6" name="Rectangle 450"/>
            <p:cNvSpPr/>
            <p:nvPr/>
          </p:nvSpPr>
          <p:spPr>
            <a:xfrm>
              <a:off x="5405628" y="3897372"/>
              <a:ext cx="150499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7" name="Rectangle 451"/>
            <p:cNvSpPr/>
            <p:nvPr/>
          </p:nvSpPr>
          <p:spPr>
            <a:xfrm>
              <a:off x="5530850" y="3940698"/>
              <a:ext cx="983699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Ребѐнок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8" name="Rectangle 452"/>
            <p:cNvSpPr/>
            <p:nvPr/>
          </p:nvSpPr>
          <p:spPr>
            <a:xfrm>
              <a:off x="6271514" y="389737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9" name="Rectangle 453"/>
            <p:cNvSpPr/>
            <p:nvPr/>
          </p:nvSpPr>
          <p:spPr>
            <a:xfrm>
              <a:off x="6333998" y="3940698"/>
              <a:ext cx="278702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0" name="Rectangle 454"/>
            <p:cNvSpPr/>
            <p:nvPr/>
          </p:nvSpPr>
          <p:spPr>
            <a:xfrm>
              <a:off x="6544310" y="389737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1" name="Rectangle 455"/>
            <p:cNvSpPr/>
            <p:nvPr/>
          </p:nvSpPr>
          <p:spPr>
            <a:xfrm>
              <a:off x="6606794" y="3940698"/>
              <a:ext cx="906329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многом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2" name="Rectangle 456"/>
            <p:cNvSpPr/>
            <p:nvPr/>
          </p:nvSpPr>
          <p:spPr>
            <a:xfrm>
              <a:off x="7289546" y="389737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3" name="Rectangle 457"/>
            <p:cNvSpPr/>
            <p:nvPr/>
          </p:nvSpPr>
          <p:spPr>
            <a:xfrm>
              <a:off x="7352031" y="3940698"/>
              <a:ext cx="954315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зависит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4" name="Rectangle 458"/>
            <p:cNvSpPr/>
            <p:nvPr/>
          </p:nvSpPr>
          <p:spPr>
            <a:xfrm>
              <a:off x="8068691" y="389737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5" name="Rectangle 459"/>
            <p:cNvSpPr/>
            <p:nvPr/>
          </p:nvSpPr>
          <p:spPr>
            <a:xfrm>
              <a:off x="8131175" y="3940698"/>
              <a:ext cx="266140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от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6" name="Rectangle 460"/>
            <p:cNvSpPr/>
            <p:nvPr/>
          </p:nvSpPr>
          <p:spPr>
            <a:xfrm>
              <a:off x="8332344" y="3897372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7" name="Rectangle 461"/>
            <p:cNvSpPr/>
            <p:nvPr/>
          </p:nvSpPr>
          <p:spPr>
            <a:xfrm>
              <a:off x="775106" y="4306712"/>
              <a:ext cx="1155961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взрослых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8" name="Rectangle 462"/>
            <p:cNvSpPr/>
            <p:nvPr/>
          </p:nvSpPr>
          <p:spPr>
            <a:xfrm>
              <a:off x="1645666" y="4263386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9" name="Rectangle 463"/>
            <p:cNvSpPr/>
            <p:nvPr/>
          </p:nvSpPr>
          <p:spPr>
            <a:xfrm>
              <a:off x="1695958" y="4263386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0" name="Rectangle 464"/>
            <p:cNvSpPr/>
            <p:nvPr/>
          </p:nvSpPr>
          <p:spPr>
            <a:xfrm>
              <a:off x="1746250" y="4263386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059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547"/>
          <p:cNvGrpSpPr/>
          <p:nvPr/>
        </p:nvGrpSpPr>
        <p:grpSpPr>
          <a:xfrm>
            <a:off x="317" y="10282"/>
            <a:ext cx="9143366" cy="6833116"/>
            <a:chOff x="0" y="-4323"/>
            <a:chExt cx="9144000" cy="6833616"/>
          </a:xfrm>
        </p:grpSpPr>
        <p:pic>
          <p:nvPicPr>
            <p:cNvPr id="3" name="Picture 10916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4323"/>
              <a:ext cx="9144000" cy="6833616"/>
            </a:xfrm>
            <a:prstGeom prst="rect">
              <a:avLst/>
            </a:prstGeom>
          </p:spPr>
        </p:pic>
        <p:sp>
          <p:nvSpPr>
            <p:cNvPr id="4" name="Rectangle 470"/>
            <p:cNvSpPr/>
            <p:nvPr/>
          </p:nvSpPr>
          <p:spPr>
            <a:xfrm>
              <a:off x="881177" y="559550"/>
              <a:ext cx="536019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Под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Rectangle 471"/>
            <p:cNvSpPr/>
            <p:nvPr/>
          </p:nvSpPr>
          <p:spPr>
            <a:xfrm>
              <a:off x="1283843" y="510686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472"/>
            <p:cNvSpPr/>
            <p:nvPr/>
          </p:nvSpPr>
          <p:spPr>
            <a:xfrm>
              <a:off x="1609979" y="559550"/>
              <a:ext cx="1030385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связной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473"/>
            <p:cNvSpPr/>
            <p:nvPr/>
          </p:nvSpPr>
          <p:spPr>
            <a:xfrm>
              <a:off x="2382647" y="510686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474"/>
            <p:cNvSpPr/>
            <p:nvPr/>
          </p:nvSpPr>
          <p:spPr>
            <a:xfrm>
              <a:off x="2708783" y="559550"/>
              <a:ext cx="805397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речью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475"/>
            <p:cNvSpPr/>
            <p:nvPr/>
          </p:nvSpPr>
          <p:spPr>
            <a:xfrm>
              <a:off x="3314065" y="510686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476"/>
            <p:cNvSpPr/>
            <p:nvPr/>
          </p:nvSpPr>
          <p:spPr>
            <a:xfrm>
              <a:off x="3640201" y="559550"/>
              <a:ext cx="1410129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понимают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477"/>
            <p:cNvSpPr/>
            <p:nvPr/>
          </p:nvSpPr>
          <p:spPr>
            <a:xfrm>
              <a:off x="4699381" y="510686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478"/>
            <p:cNvSpPr/>
            <p:nvPr/>
          </p:nvSpPr>
          <p:spPr>
            <a:xfrm>
              <a:off x="5025898" y="559550"/>
              <a:ext cx="1478233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смысловое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479"/>
            <p:cNvSpPr/>
            <p:nvPr/>
          </p:nvSpPr>
          <p:spPr>
            <a:xfrm>
              <a:off x="6138418" y="510686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480"/>
            <p:cNvSpPr/>
            <p:nvPr/>
          </p:nvSpPr>
          <p:spPr>
            <a:xfrm>
              <a:off x="6464554" y="559550"/>
              <a:ext cx="1668864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развернутое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481"/>
            <p:cNvSpPr/>
            <p:nvPr/>
          </p:nvSpPr>
          <p:spPr>
            <a:xfrm>
              <a:off x="7722108" y="510686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482"/>
            <p:cNvSpPr/>
            <p:nvPr/>
          </p:nvSpPr>
          <p:spPr>
            <a:xfrm>
              <a:off x="881177" y="971411"/>
              <a:ext cx="2018205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высказывание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483"/>
            <p:cNvSpPr/>
            <p:nvPr/>
          </p:nvSpPr>
          <p:spPr>
            <a:xfrm>
              <a:off x="2400935" y="92254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9514"/>
            <p:cNvSpPr/>
            <p:nvPr/>
          </p:nvSpPr>
          <p:spPr>
            <a:xfrm>
              <a:off x="2600579" y="971411"/>
              <a:ext cx="101245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9515"/>
            <p:cNvSpPr/>
            <p:nvPr/>
          </p:nvSpPr>
          <p:spPr>
            <a:xfrm>
              <a:off x="2676703" y="971411"/>
              <a:ext cx="486461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ряд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485"/>
            <p:cNvSpPr/>
            <p:nvPr/>
          </p:nvSpPr>
          <p:spPr>
            <a:xfrm>
              <a:off x="3042539" y="92254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486"/>
            <p:cNvSpPr/>
            <p:nvPr/>
          </p:nvSpPr>
          <p:spPr>
            <a:xfrm>
              <a:off x="3242437" y="971411"/>
              <a:ext cx="1429587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логически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487"/>
            <p:cNvSpPr/>
            <p:nvPr/>
          </p:nvSpPr>
          <p:spPr>
            <a:xfrm>
              <a:off x="4316857" y="92254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488"/>
            <p:cNvSpPr/>
            <p:nvPr/>
          </p:nvSpPr>
          <p:spPr>
            <a:xfrm>
              <a:off x="4516501" y="971411"/>
              <a:ext cx="1995402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сочетающихся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489"/>
            <p:cNvSpPr/>
            <p:nvPr/>
          </p:nvSpPr>
          <p:spPr>
            <a:xfrm>
              <a:off x="6018022" y="92254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490"/>
            <p:cNvSpPr/>
            <p:nvPr/>
          </p:nvSpPr>
          <p:spPr>
            <a:xfrm>
              <a:off x="6217666" y="971411"/>
              <a:ext cx="1997529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предложений),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491"/>
            <p:cNvSpPr/>
            <p:nvPr/>
          </p:nvSpPr>
          <p:spPr>
            <a:xfrm>
              <a:off x="7722108" y="92254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492"/>
            <p:cNvSpPr/>
            <p:nvPr/>
          </p:nvSpPr>
          <p:spPr>
            <a:xfrm>
              <a:off x="881177" y="1382891"/>
              <a:ext cx="2296703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обеспечивающее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493"/>
            <p:cNvSpPr/>
            <p:nvPr/>
          </p:nvSpPr>
          <p:spPr>
            <a:xfrm>
              <a:off x="2609723" y="133402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494"/>
            <p:cNvSpPr/>
            <p:nvPr/>
          </p:nvSpPr>
          <p:spPr>
            <a:xfrm>
              <a:off x="2667635" y="1382891"/>
              <a:ext cx="1177539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общение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495"/>
            <p:cNvSpPr/>
            <p:nvPr/>
          </p:nvSpPr>
          <p:spPr>
            <a:xfrm>
              <a:off x="3553333" y="133402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496"/>
            <p:cNvSpPr/>
            <p:nvPr/>
          </p:nvSpPr>
          <p:spPr>
            <a:xfrm>
              <a:off x="3614293" y="1382891"/>
              <a:ext cx="175126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497"/>
            <p:cNvSpPr/>
            <p:nvPr/>
          </p:nvSpPr>
          <p:spPr>
            <a:xfrm>
              <a:off x="3745357" y="133402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498"/>
            <p:cNvSpPr/>
            <p:nvPr/>
          </p:nvSpPr>
          <p:spPr>
            <a:xfrm>
              <a:off x="3803269" y="1382891"/>
              <a:ext cx="2482470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взаимопонимание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499"/>
            <p:cNvSpPr/>
            <p:nvPr/>
          </p:nvSpPr>
          <p:spPr>
            <a:xfrm>
              <a:off x="5670550" y="133402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500"/>
            <p:cNvSpPr/>
            <p:nvPr/>
          </p:nvSpPr>
          <p:spPr>
            <a:xfrm>
              <a:off x="5728462" y="133402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501"/>
            <p:cNvSpPr/>
            <p:nvPr/>
          </p:nvSpPr>
          <p:spPr>
            <a:xfrm>
              <a:off x="881177" y="1794371"/>
              <a:ext cx="1346888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Основная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502"/>
            <p:cNvSpPr/>
            <p:nvPr/>
          </p:nvSpPr>
          <p:spPr>
            <a:xfrm>
              <a:off x="1893443" y="174550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503"/>
            <p:cNvSpPr/>
            <p:nvPr/>
          </p:nvSpPr>
          <p:spPr>
            <a:xfrm>
              <a:off x="2080895" y="1794371"/>
              <a:ext cx="1218888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функция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504"/>
            <p:cNvSpPr/>
            <p:nvPr/>
          </p:nvSpPr>
          <p:spPr>
            <a:xfrm>
              <a:off x="2996819" y="174550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505"/>
            <p:cNvSpPr/>
            <p:nvPr/>
          </p:nvSpPr>
          <p:spPr>
            <a:xfrm>
              <a:off x="3183001" y="1794371"/>
              <a:ext cx="1086632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связной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506"/>
            <p:cNvSpPr/>
            <p:nvPr/>
          </p:nvSpPr>
          <p:spPr>
            <a:xfrm>
              <a:off x="3999865" y="174550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507"/>
            <p:cNvSpPr/>
            <p:nvPr/>
          </p:nvSpPr>
          <p:spPr>
            <a:xfrm>
              <a:off x="4185793" y="1794371"/>
              <a:ext cx="642432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речи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508"/>
            <p:cNvSpPr/>
            <p:nvPr/>
          </p:nvSpPr>
          <p:spPr>
            <a:xfrm>
              <a:off x="4668901" y="174550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509"/>
            <p:cNvSpPr/>
            <p:nvPr/>
          </p:nvSpPr>
          <p:spPr>
            <a:xfrm>
              <a:off x="4854829" y="1794371"/>
              <a:ext cx="152019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–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510"/>
            <p:cNvSpPr/>
            <p:nvPr/>
          </p:nvSpPr>
          <p:spPr>
            <a:xfrm>
              <a:off x="4969129" y="174550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511"/>
            <p:cNvSpPr/>
            <p:nvPr/>
          </p:nvSpPr>
          <p:spPr>
            <a:xfrm>
              <a:off x="5155438" y="1794371"/>
              <a:ext cx="2526859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коммуникативная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512"/>
            <p:cNvSpPr/>
            <p:nvPr/>
          </p:nvSpPr>
          <p:spPr>
            <a:xfrm>
              <a:off x="7056120" y="174550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513"/>
            <p:cNvSpPr/>
            <p:nvPr/>
          </p:nvSpPr>
          <p:spPr>
            <a:xfrm>
              <a:off x="7114032" y="174550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514"/>
            <p:cNvSpPr/>
            <p:nvPr/>
          </p:nvSpPr>
          <p:spPr>
            <a:xfrm>
              <a:off x="7299960" y="1794371"/>
              <a:ext cx="563687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Она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515"/>
            <p:cNvSpPr/>
            <p:nvPr/>
          </p:nvSpPr>
          <p:spPr>
            <a:xfrm>
              <a:off x="7722108" y="174550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516"/>
            <p:cNvSpPr/>
            <p:nvPr/>
          </p:nvSpPr>
          <p:spPr>
            <a:xfrm>
              <a:off x="881177" y="2205852"/>
              <a:ext cx="2195763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осуществляется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517"/>
            <p:cNvSpPr/>
            <p:nvPr/>
          </p:nvSpPr>
          <p:spPr>
            <a:xfrm>
              <a:off x="2533523" y="215698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518"/>
            <p:cNvSpPr/>
            <p:nvPr/>
          </p:nvSpPr>
          <p:spPr>
            <a:xfrm>
              <a:off x="2594483" y="2205852"/>
              <a:ext cx="164181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519"/>
            <p:cNvSpPr/>
            <p:nvPr/>
          </p:nvSpPr>
          <p:spPr>
            <a:xfrm>
              <a:off x="2717927" y="215698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520"/>
            <p:cNvSpPr/>
            <p:nvPr/>
          </p:nvSpPr>
          <p:spPr>
            <a:xfrm>
              <a:off x="2774315" y="2205852"/>
              <a:ext cx="613853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двух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521"/>
            <p:cNvSpPr/>
            <p:nvPr/>
          </p:nvSpPr>
          <p:spPr>
            <a:xfrm>
              <a:off x="3236341" y="215698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Rectangle 522"/>
            <p:cNvSpPr/>
            <p:nvPr/>
          </p:nvSpPr>
          <p:spPr>
            <a:xfrm>
              <a:off x="3292729" y="2205852"/>
              <a:ext cx="1333511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основных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523"/>
            <p:cNvSpPr/>
            <p:nvPr/>
          </p:nvSpPr>
          <p:spPr>
            <a:xfrm>
              <a:off x="4295521" y="215698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Rectangle 524"/>
            <p:cNvSpPr/>
            <p:nvPr/>
          </p:nvSpPr>
          <p:spPr>
            <a:xfrm>
              <a:off x="4353433" y="2205852"/>
              <a:ext cx="1033729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формах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Rectangle 525"/>
            <p:cNvSpPr/>
            <p:nvPr/>
          </p:nvSpPr>
          <p:spPr>
            <a:xfrm>
              <a:off x="5131054" y="215698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Rectangle 526"/>
            <p:cNvSpPr/>
            <p:nvPr/>
          </p:nvSpPr>
          <p:spPr>
            <a:xfrm>
              <a:off x="5190490" y="2205852"/>
              <a:ext cx="152019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–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Rectangle 527"/>
            <p:cNvSpPr/>
            <p:nvPr/>
          </p:nvSpPr>
          <p:spPr>
            <a:xfrm>
              <a:off x="5304790" y="215698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528"/>
            <p:cNvSpPr/>
            <p:nvPr/>
          </p:nvSpPr>
          <p:spPr>
            <a:xfrm>
              <a:off x="5362702" y="2205852"/>
              <a:ext cx="1073254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диалоге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4" name="Rectangle 529"/>
            <p:cNvSpPr/>
            <p:nvPr/>
          </p:nvSpPr>
          <p:spPr>
            <a:xfrm>
              <a:off x="6170422" y="215698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Rectangle 530"/>
            <p:cNvSpPr/>
            <p:nvPr/>
          </p:nvSpPr>
          <p:spPr>
            <a:xfrm>
              <a:off x="6228334" y="2205852"/>
              <a:ext cx="175126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6" name="Rectangle 531"/>
            <p:cNvSpPr/>
            <p:nvPr/>
          </p:nvSpPr>
          <p:spPr>
            <a:xfrm>
              <a:off x="6359398" y="215698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7" name="Rectangle 532"/>
            <p:cNvSpPr/>
            <p:nvPr/>
          </p:nvSpPr>
          <p:spPr>
            <a:xfrm>
              <a:off x="6417310" y="2205852"/>
              <a:ext cx="1268143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монологе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8" name="Rectangle 533"/>
            <p:cNvSpPr/>
            <p:nvPr/>
          </p:nvSpPr>
          <p:spPr>
            <a:xfrm>
              <a:off x="7371588" y="215698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9" name="Rectangle 534"/>
            <p:cNvSpPr/>
            <p:nvPr/>
          </p:nvSpPr>
          <p:spPr>
            <a:xfrm>
              <a:off x="7429500" y="2156987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0" name="Rectangle 535"/>
            <p:cNvSpPr/>
            <p:nvPr/>
          </p:nvSpPr>
          <p:spPr>
            <a:xfrm>
              <a:off x="881177" y="2568721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1" name="Rectangle 536"/>
            <p:cNvSpPr/>
            <p:nvPr/>
          </p:nvSpPr>
          <p:spPr>
            <a:xfrm>
              <a:off x="937565" y="2617585"/>
              <a:ext cx="997549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Диалог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2" name="Rectangle 537"/>
            <p:cNvSpPr/>
            <p:nvPr/>
          </p:nvSpPr>
          <p:spPr>
            <a:xfrm>
              <a:off x="1687703" y="2568721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3" name="Rectangle 538"/>
            <p:cNvSpPr/>
            <p:nvPr/>
          </p:nvSpPr>
          <p:spPr>
            <a:xfrm>
              <a:off x="1747139" y="2617585"/>
              <a:ext cx="175126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4" name="Rectangle 539"/>
            <p:cNvSpPr/>
            <p:nvPr/>
          </p:nvSpPr>
          <p:spPr>
            <a:xfrm>
              <a:off x="1878203" y="2568721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5" name="Rectangle 540"/>
            <p:cNvSpPr/>
            <p:nvPr/>
          </p:nvSpPr>
          <p:spPr>
            <a:xfrm>
              <a:off x="1936115" y="2617585"/>
              <a:ext cx="1137710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монолог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6" name="Rectangle 541"/>
            <p:cNvSpPr/>
            <p:nvPr/>
          </p:nvSpPr>
          <p:spPr>
            <a:xfrm>
              <a:off x="2791079" y="2568721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7" name="Rectangle 542"/>
            <p:cNvSpPr/>
            <p:nvPr/>
          </p:nvSpPr>
          <p:spPr>
            <a:xfrm>
              <a:off x="2848991" y="2617585"/>
              <a:ext cx="2113064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взаимосвязаны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8" name="Rectangle 543"/>
            <p:cNvSpPr/>
            <p:nvPr/>
          </p:nvSpPr>
          <p:spPr>
            <a:xfrm>
              <a:off x="4437253" y="2568721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9" name="Rectangle 544"/>
            <p:cNvSpPr/>
            <p:nvPr/>
          </p:nvSpPr>
          <p:spPr>
            <a:xfrm>
              <a:off x="4498213" y="2617585"/>
              <a:ext cx="610204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друг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0" name="Rectangle 545"/>
            <p:cNvSpPr/>
            <p:nvPr/>
          </p:nvSpPr>
          <p:spPr>
            <a:xfrm>
              <a:off x="4956937" y="2568721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1" name="Rectangle 546"/>
            <p:cNvSpPr/>
            <p:nvPr/>
          </p:nvSpPr>
          <p:spPr>
            <a:xfrm>
              <a:off x="5012182" y="2617585"/>
              <a:ext cx="134993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2" name="Rectangle 547"/>
            <p:cNvSpPr/>
            <p:nvPr/>
          </p:nvSpPr>
          <p:spPr>
            <a:xfrm>
              <a:off x="5114290" y="2568721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3" name="Rectangle 548"/>
            <p:cNvSpPr/>
            <p:nvPr/>
          </p:nvSpPr>
          <p:spPr>
            <a:xfrm>
              <a:off x="5170678" y="2617585"/>
              <a:ext cx="954983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другом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4" name="Rectangle 549"/>
            <p:cNvSpPr/>
            <p:nvPr/>
          </p:nvSpPr>
          <p:spPr>
            <a:xfrm>
              <a:off x="5888482" y="2568721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5" name="Rectangle 550"/>
            <p:cNvSpPr/>
            <p:nvPr/>
          </p:nvSpPr>
          <p:spPr>
            <a:xfrm>
              <a:off x="5946394" y="2568721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6" name="Rectangle 551"/>
            <p:cNvSpPr/>
            <p:nvPr/>
          </p:nvSpPr>
          <p:spPr>
            <a:xfrm>
              <a:off x="6002782" y="2568721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91" name="Рисунок 9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788" y="3043195"/>
            <a:ext cx="3731358" cy="279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6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742"/>
          <p:cNvGrpSpPr/>
          <p:nvPr/>
        </p:nvGrpSpPr>
        <p:grpSpPr>
          <a:xfrm>
            <a:off x="0" y="317"/>
            <a:ext cx="9144000" cy="6857367"/>
            <a:chOff x="0" y="0"/>
            <a:chExt cx="9144000" cy="6858000"/>
          </a:xfrm>
        </p:grpSpPr>
        <p:pic>
          <p:nvPicPr>
            <p:cNvPr id="5" name="Picture 1092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620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1236" y="2249424"/>
              <a:ext cx="3461004" cy="1606296"/>
            </a:xfrm>
            <a:prstGeom prst="rect">
              <a:avLst/>
            </a:prstGeom>
          </p:spPr>
        </p:pic>
        <p:pic>
          <p:nvPicPr>
            <p:cNvPr id="7" name="Picture 62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525012" y="3506724"/>
              <a:ext cx="0" cy="0"/>
            </a:xfrm>
            <a:prstGeom prst="rect">
              <a:avLst/>
            </a:prstGeom>
          </p:spPr>
        </p:pic>
        <p:pic>
          <p:nvPicPr>
            <p:cNvPr id="8" name="Picture 10925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5432" y="2271776"/>
              <a:ext cx="3371088" cy="1517904"/>
            </a:xfrm>
            <a:prstGeom prst="rect">
              <a:avLst/>
            </a:prstGeom>
          </p:spPr>
        </p:pic>
        <p:sp>
          <p:nvSpPr>
            <p:cNvPr id="9" name="Shape 624"/>
            <p:cNvSpPr/>
            <p:nvPr/>
          </p:nvSpPr>
          <p:spPr>
            <a:xfrm>
              <a:off x="3079115" y="2276856"/>
              <a:ext cx="3365120" cy="1512189"/>
            </a:xfrm>
            <a:custGeom>
              <a:avLst/>
              <a:gdLst/>
              <a:ahLst/>
              <a:cxnLst/>
              <a:rect l="0" t="0" r="0" b="0"/>
              <a:pathLst>
                <a:path w="3365120" h="1512189">
                  <a:moveTo>
                    <a:pt x="0" y="756158"/>
                  </a:moveTo>
                  <a:cubicBezTo>
                    <a:pt x="0" y="338582"/>
                    <a:pt x="753237" y="0"/>
                    <a:pt x="1682496" y="0"/>
                  </a:cubicBezTo>
                  <a:cubicBezTo>
                    <a:pt x="2611755" y="0"/>
                    <a:pt x="3365120" y="338582"/>
                    <a:pt x="3365120" y="756158"/>
                  </a:cubicBezTo>
                  <a:cubicBezTo>
                    <a:pt x="3365120" y="1173734"/>
                    <a:pt x="2611755" y="1512189"/>
                    <a:pt x="1682496" y="1512189"/>
                  </a:cubicBezTo>
                  <a:cubicBezTo>
                    <a:pt x="753237" y="1512189"/>
                    <a:pt x="0" y="1173734"/>
                    <a:pt x="0" y="756158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BE4B4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Rectangle 625"/>
            <p:cNvSpPr/>
            <p:nvPr/>
          </p:nvSpPr>
          <p:spPr>
            <a:xfrm>
              <a:off x="3705479" y="2825491"/>
              <a:ext cx="2884713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ИСПОЛЬЗОВАНИЕ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626"/>
            <p:cNvSpPr/>
            <p:nvPr/>
          </p:nvSpPr>
          <p:spPr>
            <a:xfrm>
              <a:off x="4022471" y="3099811"/>
              <a:ext cx="1968038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ФОЛЬКЛОРА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627"/>
            <p:cNvSpPr/>
            <p:nvPr/>
          </p:nvSpPr>
          <p:spPr>
            <a:xfrm>
              <a:off x="5502529" y="3050946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3" name="Picture 630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948" y="1028700"/>
              <a:ext cx="2092452" cy="1319784"/>
            </a:xfrm>
            <a:prstGeom prst="rect">
              <a:avLst/>
            </a:prstGeom>
          </p:spPr>
        </p:pic>
        <p:pic>
          <p:nvPicPr>
            <p:cNvPr id="14" name="Picture 635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840" y="1269492"/>
              <a:ext cx="1449324" cy="839724"/>
            </a:xfrm>
            <a:prstGeom prst="rect">
              <a:avLst/>
            </a:prstGeom>
          </p:spPr>
        </p:pic>
        <p:pic>
          <p:nvPicPr>
            <p:cNvPr id="15" name="Picture 10926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128" y="1052576"/>
              <a:ext cx="2002536" cy="1231392"/>
            </a:xfrm>
            <a:prstGeom prst="rect">
              <a:avLst/>
            </a:prstGeom>
          </p:spPr>
        </p:pic>
        <p:sp>
          <p:nvSpPr>
            <p:cNvPr id="16" name="Shape 637"/>
            <p:cNvSpPr/>
            <p:nvPr/>
          </p:nvSpPr>
          <p:spPr>
            <a:xfrm>
              <a:off x="365392" y="1032891"/>
              <a:ext cx="2066150" cy="1279017"/>
            </a:xfrm>
            <a:custGeom>
              <a:avLst/>
              <a:gdLst/>
              <a:ahLst/>
              <a:cxnLst/>
              <a:rect l="0" t="0" r="0" b="0"/>
              <a:pathLst>
                <a:path w="2066150" h="1279017">
                  <a:moveTo>
                    <a:pt x="210210" y="427101"/>
                  </a:moveTo>
                  <a:cubicBezTo>
                    <a:pt x="186995" y="284480"/>
                    <a:pt x="306502" y="153289"/>
                    <a:pt x="477114" y="133858"/>
                  </a:cubicBezTo>
                  <a:cubicBezTo>
                    <a:pt x="546252" y="126111"/>
                    <a:pt x="616547" y="137795"/>
                    <a:pt x="676758" y="167259"/>
                  </a:cubicBezTo>
                  <a:cubicBezTo>
                    <a:pt x="740550" y="66802"/>
                    <a:pt x="889610" y="28702"/>
                    <a:pt x="1009764" y="82042"/>
                  </a:cubicBezTo>
                  <a:cubicBezTo>
                    <a:pt x="1030719" y="91313"/>
                    <a:pt x="1050023" y="103124"/>
                    <a:pt x="1066914" y="117094"/>
                  </a:cubicBezTo>
                  <a:cubicBezTo>
                    <a:pt x="1116571" y="33782"/>
                    <a:pt x="1237602" y="0"/>
                    <a:pt x="1337170" y="41529"/>
                  </a:cubicBezTo>
                  <a:cubicBezTo>
                    <a:pt x="1364729" y="53086"/>
                    <a:pt x="1388859" y="69723"/>
                    <a:pt x="1407528" y="90170"/>
                  </a:cubicBezTo>
                  <a:cubicBezTo>
                    <a:pt x="1487538" y="11430"/>
                    <a:pt x="1629143" y="1651"/>
                    <a:pt x="1723631" y="68453"/>
                  </a:cubicBezTo>
                  <a:cubicBezTo>
                    <a:pt x="1763255" y="96520"/>
                    <a:pt x="1790052" y="135128"/>
                    <a:pt x="1799323" y="177800"/>
                  </a:cubicBezTo>
                  <a:cubicBezTo>
                    <a:pt x="1930514" y="207772"/>
                    <a:pt x="2007857" y="321056"/>
                    <a:pt x="1972170" y="430784"/>
                  </a:cubicBezTo>
                  <a:cubicBezTo>
                    <a:pt x="1969123" y="440055"/>
                    <a:pt x="1965439" y="449072"/>
                    <a:pt x="1960867" y="457962"/>
                  </a:cubicBezTo>
                  <a:cubicBezTo>
                    <a:pt x="2066150" y="572389"/>
                    <a:pt x="2040369" y="736346"/>
                    <a:pt x="1903336" y="824230"/>
                  </a:cubicBezTo>
                  <a:cubicBezTo>
                    <a:pt x="1860664" y="851662"/>
                    <a:pt x="1810373" y="869315"/>
                    <a:pt x="1757032" y="875665"/>
                  </a:cubicBezTo>
                  <a:cubicBezTo>
                    <a:pt x="1755889" y="998855"/>
                    <a:pt x="1635366" y="1097788"/>
                    <a:pt x="1487919" y="1096772"/>
                  </a:cubicBezTo>
                  <a:cubicBezTo>
                    <a:pt x="1438516" y="1096518"/>
                    <a:pt x="1390383" y="1084834"/>
                    <a:pt x="1348600" y="1062990"/>
                  </a:cubicBezTo>
                  <a:cubicBezTo>
                    <a:pt x="1298689" y="1201039"/>
                    <a:pt x="1124699" y="1279017"/>
                    <a:pt x="959853" y="1237234"/>
                  </a:cubicBezTo>
                  <a:cubicBezTo>
                    <a:pt x="890803" y="1219708"/>
                    <a:pt x="831139" y="1182751"/>
                    <a:pt x="791032" y="1132459"/>
                  </a:cubicBezTo>
                  <a:cubicBezTo>
                    <a:pt x="622325" y="1217422"/>
                    <a:pt x="403339" y="1171702"/>
                    <a:pt x="301917" y="1030351"/>
                  </a:cubicBezTo>
                  <a:cubicBezTo>
                    <a:pt x="300647" y="1028573"/>
                    <a:pt x="299390" y="1026795"/>
                    <a:pt x="298158" y="1024890"/>
                  </a:cubicBezTo>
                  <a:cubicBezTo>
                    <a:pt x="187744" y="1035685"/>
                    <a:pt x="87719" y="969899"/>
                    <a:pt x="74765" y="877951"/>
                  </a:cubicBezTo>
                  <a:cubicBezTo>
                    <a:pt x="67856" y="828929"/>
                    <a:pt x="87236" y="779780"/>
                    <a:pt x="127724" y="743839"/>
                  </a:cubicBezTo>
                  <a:cubicBezTo>
                    <a:pt x="32118" y="696722"/>
                    <a:pt x="0" y="593598"/>
                    <a:pt x="55994" y="513334"/>
                  </a:cubicBezTo>
                  <a:cubicBezTo>
                    <a:pt x="88290" y="466979"/>
                    <a:pt x="144945" y="436372"/>
                    <a:pt x="208521" y="430911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638"/>
            <p:cNvSpPr/>
            <p:nvPr/>
          </p:nvSpPr>
          <p:spPr>
            <a:xfrm>
              <a:off x="495262" y="1771904"/>
              <a:ext cx="116942" cy="25273"/>
            </a:xfrm>
            <a:custGeom>
              <a:avLst/>
              <a:gdLst/>
              <a:ahLst/>
              <a:cxnLst/>
              <a:rect l="0" t="0" r="0" b="0"/>
              <a:pathLst>
                <a:path w="116942" h="25273">
                  <a:moveTo>
                    <a:pt x="116942" y="22606"/>
                  </a:moveTo>
                  <a:cubicBezTo>
                    <a:pt x="76136" y="25273"/>
                    <a:pt x="35319" y="17399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639"/>
            <p:cNvSpPr/>
            <p:nvPr/>
          </p:nvSpPr>
          <p:spPr>
            <a:xfrm>
              <a:off x="664223" y="2041652"/>
              <a:ext cx="51181" cy="10795"/>
            </a:xfrm>
            <a:custGeom>
              <a:avLst/>
              <a:gdLst/>
              <a:ahLst/>
              <a:cxnLst/>
              <a:rect l="0" t="0" r="0" b="0"/>
              <a:pathLst>
                <a:path w="51181" h="10795">
                  <a:moveTo>
                    <a:pt x="51181" y="0"/>
                  </a:moveTo>
                  <a:cubicBezTo>
                    <a:pt x="34760" y="5461"/>
                    <a:pt x="17564" y="9144"/>
                    <a:pt x="0" y="10795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640"/>
            <p:cNvSpPr/>
            <p:nvPr/>
          </p:nvSpPr>
          <p:spPr>
            <a:xfrm>
              <a:off x="1125487" y="2111121"/>
              <a:ext cx="30836" cy="49276"/>
            </a:xfrm>
            <a:custGeom>
              <a:avLst/>
              <a:gdLst/>
              <a:ahLst/>
              <a:cxnLst/>
              <a:rect l="0" t="0" r="0" b="0"/>
              <a:pathLst>
                <a:path w="30836" h="49276">
                  <a:moveTo>
                    <a:pt x="30836" y="49276"/>
                  </a:moveTo>
                  <a:cubicBezTo>
                    <a:pt x="18478" y="33782"/>
                    <a:pt x="8153" y="17272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641"/>
            <p:cNvSpPr/>
            <p:nvPr/>
          </p:nvSpPr>
          <p:spPr>
            <a:xfrm>
              <a:off x="1714119" y="2037461"/>
              <a:ext cx="12319" cy="54102"/>
            </a:xfrm>
            <a:custGeom>
              <a:avLst/>
              <a:gdLst/>
              <a:ahLst/>
              <a:cxnLst/>
              <a:rect l="0" t="0" r="0" b="0"/>
              <a:pathLst>
                <a:path w="12319" h="54102">
                  <a:moveTo>
                    <a:pt x="12319" y="0"/>
                  </a:moveTo>
                  <a:cubicBezTo>
                    <a:pt x="10541" y="18288"/>
                    <a:pt x="6350" y="36449"/>
                    <a:pt x="0" y="54102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642"/>
            <p:cNvSpPr/>
            <p:nvPr/>
          </p:nvSpPr>
          <p:spPr>
            <a:xfrm>
              <a:off x="1971294" y="1703197"/>
              <a:ext cx="150876" cy="202184"/>
            </a:xfrm>
            <a:custGeom>
              <a:avLst/>
              <a:gdLst/>
              <a:ahLst/>
              <a:cxnLst/>
              <a:rect l="0" t="0" r="0" b="0"/>
              <a:pathLst>
                <a:path w="150876" h="202184">
                  <a:moveTo>
                    <a:pt x="0" y="0"/>
                  </a:moveTo>
                  <a:cubicBezTo>
                    <a:pt x="92456" y="37592"/>
                    <a:pt x="150876" y="116205"/>
                    <a:pt x="150114" y="202184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643"/>
            <p:cNvSpPr/>
            <p:nvPr/>
          </p:nvSpPr>
          <p:spPr>
            <a:xfrm>
              <a:off x="2258441" y="1487805"/>
              <a:ext cx="66929" cy="75819"/>
            </a:xfrm>
            <a:custGeom>
              <a:avLst/>
              <a:gdLst/>
              <a:ahLst/>
              <a:cxnLst/>
              <a:rect l="0" t="0" r="0" b="0"/>
              <a:pathLst>
                <a:path w="66929" h="75819">
                  <a:moveTo>
                    <a:pt x="66929" y="0"/>
                  </a:moveTo>
                  <a:cubicBezTo>
                    <a:pt x="51943" y="29210"/>
                    <a:pt x="28956" y="55245"/>
                    <a:pt x="0" y="75819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644"/>
            <p:cNvSpPr/>
            <p:nvPr/>
          </p:nvSpPr>
          <p:spPr>
            <a:xfrm>
              <a:off x="2164969" y="1206500"/>
              <a:ext cx="3683" cy="35814"/>
            </a:xfrm>
            <a:custGeom>
              <a:avLst/>
              <a:gdLst/>
              <a:ahLst/>
              <a:cxnLst/>
              <a:rect l="0" t="0" r="0" b="0"/>
              <a:pathLst>
                <a:path w="3683" h="35814">
                  <a:moveTo>
                    <a:pt x="0" y="0"/>
                  </a:moveTo>
                  <a:cubicBezTo>
                    <a:pt x="2540" y="11811"/>
                    <a:pt x="3683" y="23749"/>
                    <a:pt x="3556" y="35814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645"/>
            <p:cNvSpPr/>
            <p:nvPr/>
          </p:nvSpPr>
          <p:spPr>
            <a:xfrm>
              <a:off x="1737995" y="1118997"/>
              <a:ext cx="34290" cy="45720"/>
            </a:xfrm>
            <a:custGeom>
              <a:avLst/>
              <a:gdLst/>
              <a:ahLst/>
              <a:cxnLst/>
              <a:rect l="0" t="0" r="0" b="0"/>
              <a:pathLst>
                <a:path w="34290" h="45720">
                  <a:moveTo>
                    <a:pt x="0" y="45720"/>
                  </a:moveTo>
                  <a:cubicBezTo>
                    <a:pt x="8763" y="29210"/>
                    <a:pt x="20320" y="13843"/>
                    <a:pt x="3429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646"/>
            <p:cNvSpPr/>
            <p:nvPr/>
          </p:nvSpPr>
          <p:spPr>
            <a:xfrm>
              <a:off x="1417828" y="1147064"/>
              <a:ext cx="16510" cy="39370"/>
            </a:xfrm>
            <a:custGeom>
              <a:avLst/>
              <a:gdLst/>
              <a:ahLst/>
              <a:cxnLst/>
              <a:rect l="0" t="0" r="0" b="0"/>
              <a:pathLst>
                <a:path w="16510" h="39370">
                  <a:moveTo>
                    <a:pt x="0" y="39370"/>
                  </a:moveTo>
                  <a:cubicBezTo>
                    <a:pt x="3556" y="25781"/>
                    <a:pt x="9017" y="12573"/>
                    <a:pt x="1651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647"/>
            <p:cNvSpPr/>
            <p:nvPr/>
          </p:nvSpPr>
          <p:spPr>
            <a:xfrm>
              <a:off x="1041908" y="1199896"/>
              <a:ext cx="60020" cy="38227"/>
            </a:xfrm>
            <a:custGeom>
              <a:avLst/>
              <a:gdLst/>
              <a:ahLst/>
              <a:cxnLst/>
              <a:rect l="0" t="0" r="0" b="0"/>
              <a:pathLst>
                <a:path w="60020" h="38227">
                  <a:moveTo>
                    <a:pt x="0" y="0"/>
                  </a:moveTo>
                  <a:cubicBezTo>
                    <a:pt x="21780" y="10668"/>
                    <a:pt x="41935" y="23495"/>
                    <a:pt x="60020" y="38227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648"/>
            <p:cNvSpPr/>
            <p:nvPr/>
          </p:nvSpPr>
          <p:spPr>
            <a:xfrm>
              <a:off x="575602" y="1459992"/>
              <a:ext cx="10477" cy="40132"/>
            </a:xfrm>
            <a:custGeom>
              <a:avLst/>
              <a:gdLst/>
              <a:ahLst/>
              <a:cxnLst/>
              <a:rect l="0" t="0" r="0" b="0"/>
              <a:pathLst>
                <a:path w="10477" h="40132">
                  <a:moveTo>
                    <a:pt x="10477" y="40132"/>
                  </a:moveTo>
                  <a:cubicBezTo>
                    <a:pt x="5715" y="27051"/>
                    <a:pt x="2222" y="13589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Rectangle 649"/>
            <p:cNvSpPr/>
            <p:nvPr/>
          </p:nvSpPr>
          <p:spPr>
            <a:xfrm>
              <a:off x="804977" y="1404366"/>
              <a:ext cx="144448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Потешки,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650"/>
            <p:cNvSpPr/>
            <p:nvPr/>
          </p:nvSpPr>
          <p:spPr>
            <a:xfrm>
              <a:off x="864413" y="1678686"/>
              <a:ext cx="1219193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заклички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651"/>
            <p:cNvSpPr/>
            <p:nvPr/>
          </p:nvSpPr>
          <p:spPr>
            <a:xfrm>
              <a:off x="1780286" y="1678686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1" name="Picture 654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9712" y="295656"/>
              <a:ext cx="2238756" cy="1043940"/>
            </a:xfrm>
            <a:prstGeom prst="rect">
              <a:avLst/>
            </a:prstGeom>
          </p:spPr>
        </p:pic>
        <p:pic>
          <p:nvPicPr>
            <p:cNvPr id="32" name="Picture 657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1464" y="1092576"/>
              <a:ext cx="1533143" cy="15372"/>
            </a:xfrm>
            <a:prstGeom prst="rect">
              <a:avLst/>
            </a:prstGeom>
          </p:spPr>
        </p:pic>
        <p:pic>
          <p:nvPicPr>
            <p:cNvPr id="33" name="Picture 10927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84" y="319024"/>
              <a:ext cx="2148840" cy="954024"/>
            </a:xfrm>
            <a:prstGeom prst="rect">
              <a:avLst/>
            </a:prstGeom>
          </p:spPr>
        </p:pic>
        <p:sp>
          <p:nvSpPr>
            <p:cNvPr id="34" name="Shape 659"/>
            <p:cNvSpPr/>
            <p:nvPr/>
          </p:nvSpPr>
          <p:spPr>
            <a:xfrm>
              <a:off x="3046730" y="304800"/>
              <a:ext cx="2217801" cy="991108"/>
            </a:xfrm>
            <a:custGeom>
              <a:avLst/>
              <a:gdLst/>
              <a:ahLst/>
              <a:cxnLst/>
              <a:rect l="0" t="0" r="0" b="0"/>
              <a:pathLst>
                <a:path w="2217801" h="991108">
                  <a:moveTo>
                    <a:pt x="225679" y="330962"/>
                  </a:moveTo>
                  <a:cubicBezTo>
                    <a:pt x="200787" y="220472"/>
                    <a:pt x="329057" y="118872"/>
                    <a:pt x="512191" y="103759"/>
                  </a:cubicBezTo>
                  <a:cubicBezTo>
                    <a:pt x="586359" y="97663"/>
                    <a:pt x="661797" y="106807"/>
                    <a:pt x="726440" y="129667"/>
                  </a:cubicBezTo>
                  <a:cubicBezTo>
                    <a:pt x="794893" y="51816"/>
                    <a:pt x="954913" y="22225"/>
                    <a:pt x="1083818" y="63627"/>
                  </a:cubicBezTo>
                  <a:cubicBezTo>
                    <a:pt x="1106424" y="70739"/>
                    <a:pt x="1127125" y="80010"/>
                    <a:pt x="1145286" y="90805"/>
                  </a:cubicBezTo>
                  <a:cubicBezTo>
                    <a:pt x="1198626" y="26289"/>
                    <a:pt x="1328547" y="0"/>
                    <a:pt x="1435481" y="32258"/>
                  </a:cubicBezTo>
                  <a:cubicBezTo>
                    <a:pt x="1465072" y="41148"/>
                    <a:pt x="1490853" y="53975"/>
                    <a:pt x="1510919" y="69850"/>
                  </a:cubicBezTo>
                  <a:cubicBezTo>
                    <a:pt x="1596898" y="8890"/>
                    <a:pt x="1748790" y="1397"/>
                    <a:pt x="1850136" y="53086"/>
                  </a:cubicBezTo>
                  <a:cubicBezTo>
                    <a:pt x="1892808" y="74803"/>
                    <a:pt x="1921510" y="104775"/>
                    <a:pt x="1931416" y="137795"/>
                  </a:cubicBezTo>
                  <a:cubicBezTo>
                    <a:pt x="2072259" y="161036"/>
                    <a:pt x="2155317" y="248793"/>
                    <a:pt x="2116963" y="333883"/>
                  </a:cubicBezTo>
                  <a:cubicBezTo>
                    <a:pt x="2113788" y="340995"/>
                    <a:pt x="2109724" y="348107"/>
                    <a:pt x="2104898" y="354838"/>
                  </a:cubicBezTo>
                  <a:cubicBezTo>
                    <a:pt x="2217801" y="443484"/>
                    <a:pt x="2190115" y="570611"/>
                    <a:pt x="2043049" y="638683"/>
                  </a:cubicBezTo>
                  <a:cubicBezTo>
                    <a:pt x="1997329" y="659892"/>
                    <a:pt x="1943227" y="673608"/>
                    <a:pt x="1886077" y="678561"/>
                  </a:cubicBezTo>
                  <a:cubicBezTo>
                    <a:pt x="1884807" y="773938"/>
                    <a:pt x="1755394" y="850646"/>
                    <a:pt x="1597152" y="849884"/>
                  </a:cubicBezTo>
                  <a:cubicBezTo>
                    <a:pt x="1544193" y="849630"/>
                    <a:pt x="1492504" y="840613"/>
                    <a:pt x="1447546" y="823722"/>
                  </a:cubicBezTo>
                  <a:cubicBezTo>
                    <a:pt x="1394079" y="930656"/>
                    <a:pt x="1207262" y="991108"/>
                    <a:pt x="1030351" y="958723"/>
                  </a:cubicBezTo>
                  <a:cubicBezTo>
                    <a:pt x="956183" y="945134"/>
                    <a:pt x="892175" y="916432"/>
                    <a:pt x="849122" y="877570"/>
                  </a:cubicBezTo>
                  <a:cubicBezTo>
                    <a:pt x="668020" y="943356"/>
                    <a:pt x="432943" y="907923"/>
                    <a:pt x="324104" y="798449"/>
                  </a:cubicBezTo>
                  <a:cubicBezTo>
                    <a:pt x="322707" y="797052"/>
                    <a:pt x="321437" y="795655"/>
                    <a:pt x="320040" y="794258"/>
                  </a:cubicBezTo>
                  <a:cubicBezTo>
                    <a:pt x="201549" y="802640"/>
                    <a:pt x="94234" y="751586"/>
                    <a:pt x="80264" y="680339"/>
                  </a:cubicBezTo>
                  <a:cubicBezTo>
                    <a:pt x="72898" y="642366"/>
                    <a:pt x="93599" y="604266"/>
                    <a:pt x="137160" y="576326"/>
                  </a:cubicBezTo>
                  <a:cubicBezTo>
                    <a:pt x="34544" y="540004"/>
                    <a:pt x="0" y="459994"/>
                    <a:pt x="60071" y="397764"/>
                  </a:cubicBezTo>
                  <a:cubicBezTo>
                    <a:pt x="94742" y="361823"/>
                    <a:pt x="155575" y="338201"/>
                    <a:pt x="223901" y="333883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660"/>
            <p:cNvSpPr/>
            <p:nvPr/>
          </p:nvSpPr>
          <p:spPr>
            <a:xfrm>
              <a:off x="3186176" y="877443"/>
              <a:ext cx="125476" cy="19558"/>
            </a:xfrm>
            <a:custGeom>
              <a:avLst/>
              <a:gdLst/>
              <a:ahLst/>
              <a:cxnLst/>
              <a:rect l="0" t="0" r="0" b="0"/>
              <a:pathLst>
                <a:path w="125476" h="19558">
                  <a:moveTo>
                    <a:pt x="125476" y="17526"/>
                  </a:moveTo>
                  <a:cubicBezTo>
                    <a:pt x="81661" y="19558"/>
                    <a:pt x="37846" y="13462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661"/>
            <p:cNvSpPr/>
            <p:nvPr/>
          </p:nvSpPr>
          <p:spPr>
            <a:xfrm>
              <a:off x="3367532" y="1086485"/>
              <a:ext cx="54864" cy="8382"/>
            </a:xfrm>
            <a:custGeom>
              <a:avLst/>
              <a:gdLst/>
              <a:ahLst/>
              <a:cxnLst/>
              <a:rect l="0" t="0" r="0" b="0"/>
              <a:pathLst>
                <a:path w="54864" h="8382">
                  <a:moveTo>
                    <a:pt x="54864" y="0"/>
                  </a:moveTo>
                  <a:cubicBezTo>
                    <a:pt x="37338" y="4191"/>
                    <a:pt x="18796" y="7112"/>
                    <a:pt x="0" y="8382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662"/>
            <p:cNvSpPr/>
            <p:nvPr/>
          </p:nvSpPr>
          <p:spPr>
            <a:xfrm>
              <a:off x="3862705" y="1140333"/>
              <a:ext cx="33020" cy="38227"/>
            </a:xfrm>
            <a:custGeom>
              <a:avLst/>
              <a:gdLst/>
              <a:ahLst/>
              <a:cxnLst/>
              <a:rect l="0" t="0" r="0" b="0"/>
              <a:pathLst>
                <a:path w="33020" h="38227">
                  <a:moveTo>
                    <a:pt x="33020" y="38227"/>
                  </a:moveTo>
                  <a:cubicBezTo>
                    <a:pt x="19812" y="26162"/>
                    <a:pt x="8636" y="13335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663"/>
            <p:cNvSpPr/>
            <p:nvPr/>
          </p:nvSpPr>
          <p:spPr>
            <a:xfrm>
              <a:off x="4494530" y="1083183"/>
              <a:ext cx="13208" cy="42037"/>
            </a:xfrm>
            <a:custGeom>
              <a:avLst/>
              <a:gdLst/>
              <a:ahLst/>
              <a:cxnLst/>
              <a:rect l="0" t="0" r="0" b="0"/>
              <a:pathLst>
                <a:path w="13208" h="42037">
                  <a:moveTo>
                    <a:pt x="13208" y="0"/>
                  </a:moveTo>
                  <a:cubicBezTo>
                    <a:pt x="11303" y="14224"/>
                    <a:pt x="6858" y="28321"/>
                    <a:pt x="0" y="42037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664"/>
            <p:cNvSpPr/>
            <p:nvPr/>
          </p:nvSpPr>
          <p:spPr>
            <a:xfrm>
              <a:off x="4770501" y="824230"/>
              <a:ext cx="162052" cy="156718"/>
            </a:xfrm>
            <a:custGeom>
              <a:avLst/>
              <a:gdLst/>
              <a:ahLst/>
              <a:cxnLst/>
              <a:rect l="0" t="0" r="0" b="0"/>
              <a:pathLst>
                <a:path w="162052" h="156718">
                  <a:moveTo>
                    <a:pt x="0" y="0"/>
                  </a:moveTo>
                  <a:cubicBezTo>
                    <a:pt x="99314" y="29083"/>
                    <a:pt x="162052" y="90043"/>
                    <a:pt x="161163" y="156718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665"/>
            <p:cNvSpPr/>
            <p:nvPr/>
          </p:nvSpPr>
          <p:spPr>
            <a:xfrm>
              <a:off x="5078857" y="657352"/>
              <a:ext cx="71755" cy="58801"/>
            </a:xfrm>
            <a:custGeom>
              <a:avLst/>
              <a:gdLst/>
              <a:ahLst/>
              <a:cxnLst/>
              <a:rect l="0" t="0" r="0" b="0"/>
              <a:pathLst>
                <a:path w="71755" h="58801">
                  <a:moveTo>
                    <a:pt x="71755" y="0"/>
                  </a:moveTo>
                  <a:cubicBezTo>
                    <a:pt x="55626" y="22606"/>
                    <a:pt x="31115" y="42799"/>
                    <a:pt x="0" y="58801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666"/>
            <p:cNvSpPr/>
            <p:nvPr/>
          </p:nvSpPr>
          <p:spPr>
            <a:xfrm>
              <a:off x="4978400" y="439293"/>
              <a:ext cx="4064" cy="27813"/>
            </a:xfrm>
            <a:custGeom>
              <a:avLst/>
              <a:gdLst/>
              <a:ahLst/>
              <a:cxnLst/>
              <a:rect l="0" t="0" r="0" b="0"/>
              <a:pathLst>
                <a:path w="4064" h="27813">
                  <a:moveTo>
                    <a:pt x="0" y="0"/>
                  </a:moveTo>
                  <a:cubicBezTo>
                    <a:pt x="2794" y="9271"/>
                    <a:pt x="4064" y="18542"/>
                    <a:pt x="3810" y="27813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667"/>
            <p:cNvSpPr/>
            <p:nvPr/>
          </p:nvSpPr>
          <p:spPr>
            <a:xfrm>
              <a:off x="4520184" y="371602"/>
              <a:ext cx="36703" cy="35433"/>
            </a:xfrm>
            <a:custGeom>
              <a:avLst/>
              <a:gdLst/>
              <a:ahLst/>
              <a:cxnLst/>
              <a:rect l="0" t="0" r="0" b="0"/>
              <a:pathLst>
                <a:path w="36703" h="35433">
                  <a:moveTo>
                    <a:pt x="0" y="35433"/>
                  </a:moveTo>
                  <a:cubicBezTo>
                    <a:pt x="9398" y="22606"/>
                    <a:pt x="21717" y="10668"/>
                    <a:pt x="36703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668"/>
            <p:cNvSpPr/>
            <p:nvPr/>
          </p:nvSpPr>
          <p:spPr>
            <a:xfrm>
              <a:off x="4176395" y="393319"/>
              <a:ext cx="17780" cy="30480"/>
            </a:xfrm>
            <a:custGeom>
              <a:avLst/>
              <a:gdLst/>
              <a:ahLst/>
              <a:cxnLst/>
              <a:rect l="0" t="0" r="0" b="0"/>
              <a:pathLst>
                <a:path w="17780" h="30480">
                  <a:moveTo>
                    <a:pt x="0" y="30480"/>
                  </a:moveTo>
                  <a:cubicBezTo>
                    <a:pt x="3810" y="19939"/>
                    <a:pt x="9779" y="9652"/>
                    <a:pt x="1778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669"/>
            <p:cNvSpPr/>
            <p:nvPr/>
          </p:nvSpPr>
          <p:spPr>
            <a:xfrm>
              <a:off x="3772916" y="434213"/>
              <a:ext cx="64389" cy="29591"/>
            </a:xfrm>
            <a:custGeom>
              <a:avLst/>
              <a:gdLst/>
              <a:ahLst/>
              <a:cxnLst/>
              <a:rect l="0" t="0" r="0" b="0"/>
              <a:pathLst>
                <a:path w="64389" h="29591">
                  <a:moveTo>
                    <a:pt x="0" y="0"/>
                  </a:moveTo>
                  <a:cubicBezTo>
                    <a:pt x="23368" y="8255"/>
                    <a:pt x="45085" y="18161"/>
                    <a:pt x="64389" y="29591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670"/>
            <p:cNvSpPr/>
            <p:nvPr/>
          </p:nvSpPr>
          <p:spPr>
            <a:xfrm>
              <a:off x="3272409" y="635762"/>
              <a:ext cx="11176" cy="31115"/>
            </a:xfrm>
            <a:custGeom>
              <a:avLst/>
              <a:gdLst/>
              <a:ahLst/>
              <a:cxnLst/>
              <a:rect l="0" t="0" r="0" b="0"/>
              <a:pathLst>
                <a:path w="11176" h="31115">
                  <a:moveTo>
                    <a:pt x="11176" y="31115"/>
                  </a:moveTo>
                  <a:cubicBezTo>
                    <a:pt x="6096" y="20955"/>
                    <a:pt x="2413" y="10541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Rectangle 671"/>
            <p:cNvSpPr/>
            <p:nvPr/>
          </p:nvSpPr>
          <p:spPr>
            <a:xfrm>
              <a:off x="3512185" y="677418"/>
              <a:ext cx="149221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Пословицы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672"/>
            <p:cNvSpPr/>
            <p:nvPr/>
          </p:nvSpPr>
          <p:spPr>
            <a:xfrm>
              <a:off x="4634230" y="677418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48" name="Picture 675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728" y="4485132"/>
              <a:ext cx="2636520" cy="1225296"/>
            </a:xfrm>
            <a:prstGeom prst="rect">
              <a:avLst/>
            </a:prstGeom>
          </p:spPr>
        </p:pic>
        <p:pic>
          <p:nvPicPr>
            <p:cNvPr id="49" name="Picture 679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296" y="4681728"/>
              <a:ext cx="1804416" cy="839724"/>
            </a:xfrm>
            <a:prstGeom prst="rect">
              <a:avLst/>
            </a:prstGeom>
          </p:spPr>
        </p:pic>
        <p:pic>
          <p:nvPicPr>
            <p:cNvPr id="50" name="Picture 10928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384" y="4510024"/>
              <a:ext cx="2548128" cy="1133856"/>
            </a:xfrm>
            <a:prstGeom prst="rect">
              <a:avLst/>
            </a:prstGeom>
          </p:spPr>
        </p:pic>
        <p:sp>
          <p:nvSpPr>
            <p:cNvPr id="51" name="Shape 681"/>
            <p:cNvSpPr/>
            <p:nvPr/>
          </p:nvSpPr>
          <p:spPr>
            <a:xfrm>
              <a:off x="501180" y="4490847"/>
              <a:ext cx="2630640" cy="1181075"/>
            </a:xfrm>
            <a:custGeom>
              <a:avLst/>
              <a:gdLst/>
              <a:ahLst/>
              <a:cxnLst/>
              <a:rect l="0" t="0" r="0" b="0"/>
              <a:pathLst>
                <a:path w="2630640" h="1181075">
                  <a:moveTo>
                    <a:pt x="267640" y="394335"/>
                  </a:moveTo>
                  <a:cubicBezTo>
                    <a:pt x="238087" y="262636"/>
                    <a:pt x="390246" y="141478"/>
                    <a:pt x="607492" y="123571"/>
                  </a:cubicBezTo>
                  <a:cubicBezTo>
                    <a:pt x="695515" y="116332"/>
                    <a:pt x="785076" y="127127"/>
                    <a:pt x="861657" y="154432"/>
                  </a:cubicBezTo>
                  <a:cubicBezTo>
                    <a:pt x="942937" y="61595"/>
                    <a:pt x="1132675" y="26416"/>
                    <a:pt x="1285583" y="75692"/>
                  </a:cubicBezTo>
                  <a:cubicBezTo>
                    <a:pt x="1312380" y="84328"/>
                    <a:pt x="1336891" y="95250"/>
                    <a:pt x="1358481" y="108077"/>
                  </a:cubicBezTo>
                  <a:cubicBezTo>
                    <a:pt x="1421727" y="31242"/>
                    <a:pt x="1575778" y="0"/>
                    <a:pt x="1702651" y="38354"/>
                  </a:cubicBezTo>
                  <a:cubicBezTo>
                    <a:pt x="1737703" y="48895"/>
                    <a:pt x="1768310" y="64262"/>
                    <a:pt x="1792186" y="83185"/>
                  </a:cubicBezTo>
                  <a:cubicBezTo>
                    <a:pt x="1894040" y="10541"/>
                    <a:pt x="2074253" y="1524"/>
                    <a:pt x="2194522" y="63119"/>
                  </a:cubicBezTo>
                  <a:cubicBezTo>
                    <a:pt x="2245068" y="89027"/>
                    <a:pt x="2279231" y="124714"/>
                    <a:pt x="2290915" y="164211"/>
                  </a:cubicBezTo>
                  <a:cubicBezTo>
                    <a:pt x="2458047" y="191770"/>
                    <a:pt x="2556599" y="296418"/>
                    <a:pt x="2511006" y="397764"/>
                  </a:cubicBezTo>
                  <a:cubicBezTo>
                    <a:pt x="2507196" y="406273"/>
                    <a:pt x="2502497" y="414655"/>
                    <a:pt x="2496655" y="422783"/>
                  </a:cubicBezTo>
                  <a:cubicBezTo>
                    <a:pt x="2630640" y="528447"/>
                    <a:pt x="2597874" y="679958"/>
                    <a:pt x="2423503" y="761111"/>
                  </a:cubicBezTo>
                  <a:cubicBezTo>
                    <a:pt x="2369147" y="786384"/>
                    <a:pt x="2305012" y="802767"/>
                    <a:pt x="2237194" y="808609"/>
                  </a:cubicBezTo>
                  <a:cubicBezTo>
                    <a:pt x="2235670" y="922274"/>
                    <a:pt x="2082254" y="1013714"/>
                    <a:pt x="1894421" y="1012825"/>
                  </a:cubicBezTo>
                  <a:cubicBezTo>
                    <a:pt x="1831683" y="1012444"/>
                    <a:pt x="1770342" y="1001649"/>
                    <a:pt x="1717002" y="981583"/>
                  </a:cubicBezTo>
                  <a:cubicBezTo>
                    <a:pt x="1653502" y="1109028"/>
                    <a:pt x="1432014" y="1181075"/>
                    <a:pt x="1222210" y="1142480"/>
                  </a:cubicBezTo>
                  <a:cubicBezTo>
                    <a:pt x="1134199" y="1126312"/>
                    <a:pt x="1058253" y="1092073"/>
                    <a:pt x="1007199" y="1045718"/>
                  </a:cubicBezTo>
                  <a:cubicBezTo>
                    <a:pt x="792315" y="1124204"/>
                    <a:pt x="513550" y="1082040"/>
                    <a:pt x="384416" y="951357"/>
                  </a:cubicBezTo>
                  <a:cubicBezTo>
                    <a:pt x="382791" y="949706"/>
                    <a:pt x="381190" y="948055"/>
                    <a:pt x="379616" y="946404"/>
                  </a:cubicBezTo>
                  <a:cubicBezTo>
                    <a:pt x="239027" y="956437"/>
                    <a:pt x="111684" y="895604"/>
                    <a:pt x="95186" y="810641"/>
                  </a:cubicBezTo>
                  <a:cubicBezTo>
                    <a:pt x="86385" y="765429"/>
                    <a:pt x="111061" y="720090"/>
                    <a:pt x="162624" y="686816"/>
                  </a:cubicBezTo>
                  <a:cubicBezTo>
                    <a:pt x="40894" y="643382"/>
                    <a:pt x="0" y="548132"/>
                    <a:pt x="71285" y="473964"/>
                  </a:cubicBezTo>
                  <a:cubicBezTo>
                    <a:pt x="112408" y="431165"/>
                    <a:pt x="184544" y="402844"/>
                    <a:pt x="265494" y="397764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682"/>
            <p:cNvSpPr/>
            <p:nvPr/>
          </p:nvSpPr>
          <p:spPr>
            <a:xfrm>
              <a:off x="666521" y="5173218"/>
              <a:ext cx="148908" cy="23368"/>
            </a:xfrm>
            <a:custGeom>
              <a:avLst/>
              <a:gdLst/>
              <a:ahLst/>
              <a:cxnLst/>
              <a:rect l="0" t="0" r="0" b="0"/>
              <a:pathLst>
                <a:path w="148908" h="23368">
                  <a:moveTo>
                    <a:pt x="148908" y="20828"/>
                  </a:moveTo>
                  <a:cubicBezTo>
                    <a:pt x="96939" y="23368"/>
                    <a:pt x="44983" y="16129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683"/>
            <p:cNvSpPr/>
            <p:nvPr/>
          </p:nvSpPr>
          <p:spPr>
            <a:xfrm>
              <a:off x="881672" y="5422392"/>
              <a:ext cx="65151" cy="9906"/>
            </a:xfrm>
            <a:custGeom>
              <a:avLst/>
              <a:gdLst/>
              <a:ahLst/>
              <a:cxnLst/>
              <a:rect l="0" t="0" r="0" b="0"/>
              <a:pathLst>
                <a:path w="65151" h="9906">
                  <a:moveTo>
                    <a:pt x="65151" y="0"/>
                  </a:moveTo>
                  <a:cubicBezTo>
                    <a:pt x="44247" y="4953"/>
                    <a:pt x="22339" y="8382"/>
                    <a:pt x="0" y="9906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684"/>
            <p:cNvSpPr/>
            <p:nvPr/>
          </p:nvSpPr>
          <p:spPr>
            <a:xfrm>
              <a:off x="1469009" y="5486527"/>
              <a:ext cx="39243" cy="45466"/>
            </a:xfrm>
            <a:custGeom>
              <a:avLst/>
              <a:gdLst/>
              <a:ahLst/>
              <a:cxnLst/>
              <a:rect l="0" t="0" r="0" b="0"/>
              <a:pathLst>
                <a:path w="39243" h="45466">
                  <a:moveTo>
                    <a:pt x="39243" y="45466"/>
                  </a:moveTo>
                  <a:cubicBezTo>
                    <a:pt x="23495" y="31242"/>
                    <a:pt x="10287" y="15875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685"/>
            <p:cNvSpPr/>
            <p:nvPr/>
          </p:nvSpPr>
          <p:spPr>
            <a:xfrm>
              <a:off x="2218436" y="5418455"/>
              <a:ext cx="15748" cy="49911"/>
            </a:xfrm>
            <a:custGeom>
              <a:avLst/>
              <a:gdLst/>
              <a:ahLst/>
              <a:cxnLst/>
              <a:rect l="0" t="0" r="0" b="0"/>
              <a:pathLst>
                <a:path w="15748" h="49911">
                  <a:moveTo>
                    <a:pt x="15748" y="0"/>
                  </a:moveTo>
                  <a:cubicBezTo>
                    <a:pt x="13462" y="16891"/>
                    <a:pt x="8128" y="33655"/>
                    <a:pt x="0" y="49911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686"/>
            <p:cNvSpPr/>
            <p:nvPr/>
          </p:nvSpPr>
          <p:spPr>
            <a:xfrm>
              <a:off x="2545842" y="5109718"/>
              <a:ext cx="192151" cy="186817"/>
            </a:xfrm>
            <a:custGeom>
              <a:avLst/>
              <a:gdLst/>
              <a:ahLst/>
              <a:cxnLst/>
              <a:rect l="0" t="0" r="0" b="0"/>
              <a:pathLst>
                <a:path w="192151" h="186817">
                  <a:moveTo>
                    <a:pt x="0" y="0"/>
                  </a:moveTo>
                  <a:cubicBezTo>
                    <a:pt x="117856" y="34798"/>
                    <a:pt x="192151" y="107442"/>
                    <a:pt x="191135" y="186817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687"/>
            <p:cNvSpPr/>
            <p:nvPr/>
          </p:nvSpPr>
          <p:spPr>
            <a:xfrm>
              <a:off x="2911602" y="4910836"/>
              <a:ext cx="85090" cy="70104"/>
            </a:xfrm>
            <a:custGeom>
              <a:avLst/>
              <a:gdLst/>
              <a:ahLst/>
              <a:cxnLst/>
              <a:rect l="0" t="0" r="0" b="0"/>
              <a:pathLst>
                <a:path w="85090" h="70104">
                  <a:moveTo>
                    <a:pt x="85090" y="0"/>
                  </a:moveTo>
                  <a:cubicBezTo>
                    <a:pt x="66040" y="27051"/>
                    <a:pt x="36830" y="51054"/>
                    <a:pt x="0" y="70104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688"/>
            <p:cNvSpPr/>
            <p:nvPr/>
          </p:nvSpPr>
          <p:spPr>
            <a:xfrm>
              <a:off x="2792476" y="4651121"/>
              <a:ext cx="4699" cy="33020"/>
            </a:xfrm>
            <a:custGeom>
              <a:avLst/>
              <a:gdLst/>
              <a:ahLst/>
              <a:cxnLst/>
              <a:rect l="0" t="0" r="0" b="0"/>
              <a:pathLst>
                <a:path w="4699" h="33020">
                  <a:moveTo>
                    <a:pt x="0" y="0"/>
                  </a:moveTo>
                  <a:cubicBezTo>
                    <a:pt x="3175" y="10922"/>
                    <a:pt x="4699" y="21972"/>
                    <a:pt x="4445" y="3302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689"/>
            <p:cNvSpPr/>
            <p:nvPr/>
          </p:nvSpPr>
          <p:spPr>
            <a:xfrm>
              <a:off x="2248916" y="4570349"/>
              <a:ext cx="43561" cy="42164"/>
            </a:xfrm>
            <a:custGeom>
              <a:avLst/>
              <a:gdLst/>
              <a:ahLst/>
              <a:cxnLst/>
              <a:rect l="0" t="0" r="0" b="0"/>
              <a:pathLst>
                <a:path w="43561" h="42164">
                  <a:moveTo>
                    <a:pt x="0" y="42164"/>
                  </a:moveTo>
                  <a:cubicBezTo>
                    <a:pt x="11049" y="26924"/>
                    <a:pt x="25781" y="12700"/>
                    <a:pt x="43561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690"/>
            <p:cNvSpPr/>
            <p:nvPr/>
          </p:nvSpPr>
          <p:spPr>
            <a:xfrm>
              <a:off x="1841119" y="4596257"/>
              <a:ext cx="21082" cy="36322"/>
            </a:xfrm>
            <a:custGeom>
              <a:avLst/>
              <a:gdLst/>
              <a:ahLst/>
              <a:cxnLst/>
              <a:rect l="0" t="0" r="0" b="0"/>
              <a:pathLst>
                <a:path w="21082" h="36322">
                  <a:moveTo>
                    <a:pt x="0" y="36322"/>
                  </a:moveTo>
                  <a:cubicBezTo>
                    <a:pt x="4572" y="23749"/>
                    <a:pt x="11684" y="11557"/>
                    <a:pt x="21082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691"/>
            <p:cNvSpPr/>
            <p:nvPr/>
          </p:nvSpPr>
          <p:spPr>
            <a:xfrm>
              <a:off x="1362583" y="4645025"/>
              <a:ext cx="76327" cy="35179"/>
            </a:xfrm>
            <a:custGeom>
              <a:avLst/>
              <a:gdLst/>
              <a:ahLst/>
              <a:cxnLst/>
              <a:rect l="0" t="0" r="0" b="0"/>
              <a:pathLst>
                <a:path w="76327" h="35179">
                  <a:moveTo>
                    <a:pt x="0" y="0"/>
                  </a:moveTo>
                  <a:cubicBezTo>
                    <a:pt x="27686" y="9779"/>
                    <a:pt x="53340" y="21590"/>
                    <a:pt x="76327" y="35179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692"/>
            <p:cNvSpPr/>
            <p:nvPr/>
          </p:nvSpPr>
          <p:spPr>
            <a:xfrm>
              <a:off x="768820" y="4885182"/>
              <a:ext cx="13348" cy="37084"/>
            </a:xfrm>
            <a:custGeom>
              <a:avLst/>
              <a:gdLst/>
              <a:ahLst/>
              <a:cxnLst/>
              <a:rect l="0" t="0" r="0" b="0"/>
              <a:pathLst>
                <a:path w="13348" h="37084">
                  <a:moveTo>
                    <a:pt x="13348" y="37084"/>
                  </a:moveTo>
                  <a:cubicBezTo>
                    <a:pt x="7290" y="24892"/>
                    <a:pt x="2832" y="12573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Rectangle 693"/>
            <p:cNvSpPr/>
            <p:nvPr/>
          </p:nvSpPr>
          <p:spPr>
            <a:xfrm>
              <a:off x="1024433" y="4816856"/>
              <a:ext cx="191665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Колыбельные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4" name="Rectangle 694"/>
            <p:cNvSpPr/>
            <p:nvPr/>
          </p:nvSpPr>
          <p:spPr>
            <a:xfrm>
              <a:off x="1432814" y="5091176"/>
              <a:ext cx="76161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песни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Rectangle 695"/>
            <p:cNvSpPr/>
            <p:nvPr/>
          </p:nvSpPr>
          <p:spPr>
            <a:xfrm>
              <a:off x="2005838" y="5091176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66" name="Picture 698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504" y="3107436"/>
              <a:ext cx="2113788" cy="1246632"/>
            </a:xfrm>
            <a:prstGeom prst="rect">
              <a:avLst/>
            </a:prstGeom>
          </p:spPr>
        </p:pic>
        <p:pic>
          <p:nvPicPr>
            <p:cNvPr id="67" name="Picture 700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874776" y="4015740"/>
              <a:ext cx="0" cy="0"/>
            </a:xfrm>
            <a:prstGeom prst="rect">
              <a:avLst/>
            </a:prstGeom>
          </p:spPr>
        </p:pic>
        <p:pic>
          <p:nvPicPr>
            <p:cNvPr id="68" name="Picture 10929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176" y="3129280"/>
              <a:ext cx="2023872" cy="1158240"/>
            </a:xfrm>
            <a:prstGeom prst="rect">
              <a:avLst/>
            </a:prstGeom>
          </p:spPr>
        </p:pic>
        <p:sp>
          <p:nvSpPr>
            <p:cNvPr id="69" name="Shape 702"/>
            <p:cNvSpPr/>
            <p:nvPr/>
          </p:nvSpPr>
          <p:spPr>
            <a:xfrm>
              <a:off x="621665" y="3111881"/>
              <a:ext cx="2088515" cy="1203833"/>
            </a:xfrm>
            <a:custGeom>
              <a:avLst/>
              <a:gdLst/>
              <a:ahLst/>
              <a:cxnLst/>
              <a:rect l="0" t="0" r="0" b="0"/>
              <a:pathLst>
                <a:path w="2088515" h="1203833">
                  <a:moveTo>
                    <a:pt x="212484" y="401955"/>
                  </a:moveTo>
                  <a:cubicBezTo>
                    <a:pt x="189014" y="267843"/>
                    <a:pt x="309817" y="144272"/>
                    <a:pt x="482295" y="126111"/>
                  </a:cubicBezTo>
                  <a:cubicBezTo>
                    <a:pt x="552196" y="118618"/>
                    <a:pt x="623253" y="129667"/>
                    <a:pt x="684149" y="157480"/>
                  </a:cubicBezTo>
                  <a:cubicBezTo>
                    <a:pt x="748538" y="62865"/>
                    <a:pt x="899287" y="27051"/>
                    <a:pt x="1020699" y="77216"/>
                  </a:cubicBezTo>
                  <a:cubicBezTo>
                    <a:pt x="1041908" y="85979"/>
                    <a:pt x="1061339" y="97155"/>
                    <a:pt x="1078484" y="110236"/>
                  </a:cubicBezTo>
                  <a:cubicBezTo>
                    <a:pt x="1128776" y="31877"/>
                    <a:pt x="1251077" y="0"/>
                    <a:pt x="1351788" y="39116"/>
                  </a:cubicBezTo>
                  <a:cubicBezTo>
                    <a:pt x="1379601" y="49911"/>
                    <a:pt x="1403985" y="65659"/>
                    <a:pt x="1422781" y="84836"/>
                  </a:cubicBezTo>
                  <a:cubicBezTo>
                    <a:pt x="1503807" y="10795"/>
                    <a:pt x="1646809" y="1651"/>
                    <a:pt x="1742313" y="64389"/>
                  </a:cubicBezTo>
                  <a:cubicBezTo>
                    <a:pt x="1782445" y="90805"/>
                    <a:pt x="1809496" y="127254"/>
                    <a:pt x="1818894" y="167386"/>
                  </a:cubicBezTo>
                  <a:cubicBezTo>
                    <a:pt x="1951482" y="195580"/>
                    <a:pt x="2029714" y="302133"/>
                    <a:pt x="1993646" y="405511"/>
                  </a:cubicBezTo>
                  <a:cubicBezTo>
                    <a:pt x="1990598" y="414274"/>
                    <a:pt x="1986788" y="422783"/>
                    <a:pt x="1982216" y="431038"/>
                  </a:cubicBezTo>
                  <a:cubicBezTo>
                    <a:pt x="2088515" y="538734"/>
                    <a:pt x="2062480" y="693039"/>
                    <a:pt x="1924050" y="775843"/>
                  </a:cubicBezTo>
                  <a:cubicBezTo>
                    <a:pt x="1880870" y="801624"/>
                    <a:pt x="1829943" y="818261"/>
                    <a:pt x="1776222" y="824230"/>
                  </a:cubicBezTo>
                  <a:cubicBezTo>
                    <a:pt x="1774952" y="940054"/>
                    <a:pt x="1653159" y="1033272"/>
                    <a:pt x="1504061" y="1032383"/>
                  </a:cubicBezTo>
                  <a:cubicBezTo>
                    <a:pt x="1454277" y="1032002"/>
                    <a:pt x="1405509" y="1020953"/>
                    <a:pt x="1363218" y="1000506"/>
                  </a:cubicBezTo>
                  <a:cubicBezTo>
                    <a:pt x="1312799" y="1130427"/>
                    <a:pt x="1136904" y="1203833"/>
                    <a:pt x="970280" y="1164463"/>
                  </a:cubicBezTo>
                  <a:cubicBezTo>
                    <a:pt x="900430" y="1148080"/>
                    <a:pt x="840232" y="1113155"/>
                    <a:pt x="799592" y="1065911"/>
                  </a:cubicBezTo>
                  <a:cubicBezTo>
                    <a:pt x="629082" y="1145921"/>
                    <a:pt x="407721" y="1102868"/>
                    <a:pt x="305194" y="969772"/>
                  </a:cubicBezTo>
                  <a:cubicBezTo>
                    <a:pt x="303911" y="968121"/>
                    <a:pt x="302641" y="966343"/>
                    <a:pt x="301384" y="964692"/>
                  </a:cubicBezTo>
                  <a:cubicBezTo>
                    <a:pt x="189776" y="974852"/>
                    <a:pt x="88671" y="912876"/>
                    <a:pt x="75565" y="826389"/>
                  </a:cubicBezTo>
                  <a:cubicBezTo>
                    <a:pt x="68580" y="780161"/>
                    <a:pt x="88163" y="734060"/>
                    <a:pt x="129108" y="700024"/>
                  </a:cubicBezTo>
                  <a:cubicBezTo>
                    <a:pt x="32461" y="655828"/>
                    <a:pt x="0" y="558673"/>
                    <a:pt x="56591" y="483108"/>
                  </a:cubicBezTo>
                  <a:cubicBezTo>
                    <a:pt x="89243" y="439547"/>
                    <a:pt x="146507" y="410718"/>
                    <a:pt x="210782" y="405511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703"/>
            <p:cNvSpPr/>
            <p:nvPr/>
          </p:nvSpPr>
          <p:spPr>
            <a:xfrm>
              <a:off x="752932" y="3807460"/>
              <a:ext cx="118224" cy="23749"/>
            </a:xfrm>
            <a:custGeom>
              <a:avLst/>
              <a:gdLst/>
              <a:ahLst/>
              <a:cxnLst/>
              <a:rect l="0" t="0" r="0" b="0"/>
              <a:pathLst>
                <a:path w="118224" h="23749">
                  <a:moveTo>
                    <a:pt x="118224" y="21209"/>
                  </a:moveTo>
                  <a:cubicBezTo>
                    <a:pt x="76962" y="23749"/>
                    <a:pt x="35712" y="16383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704"/>
            <p:cNvSpPr/>
            <p:nvPr/>
          </p:nvSpPr>
          <p:spPr>
            <a:xfrm>
              <a:off x="923747" y="4061333"/>
              <a:ext cx="51727" cy="10160"/>
            </a:xfrm>
            <a:custGeom>
              <a:avLst/>
              <a:gdLst/>
              <a:ahLst/>
              <a:cxnLst/>
              <a:rect l="0" t="0" r="0" b="0"/>
              <a:pathLst>
                <a:path w="51727" h="10160">
                  <a:moveTo>
                    <a:pt x="51727" y="0"/>
                  </a:moveTo>
                  <a:cubicBezTo>
                    <a:pt x="35128" y="5207"/>
                    <a:pt x="17742" y="8510"/>
                    <a:pt x="0" y="1016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705"/>
            <p:cNvSpPr/>
            <p:nvPr/>
          </p:nvSpPr>
          <p:spPr>
            <a:xfrm>
              <a:off x="1390015" y="4126738"/>
              <a:ext cx="31115" cy="46355"/>
            </a:xfrm>
            <a:custGeom>
              <a:avLst/>
              <a:gdLst/>
              <a:ahLst/>
              <a:cxnLst/>
              <a:rect l="0" t="0" r="0" b="0"/>
              <a:pathLst>
                <a:path w="31115" h="46355">
                  <a:moveTo>
                    <a:pt x="31115" y="46355"/>
                  </a:moveTo>
                  <a:cubicBezTo>
                    <a:pt x="18669" y="31877"/>
                    <a:pt x="8255" y="16256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706"/>
            <p:cNvSpPr/>
            <p:nvPr/>
          </p:nvSpPr>
          <p:spPr>
            <a:xfrm>
              <a:off x="1985137" y="4057396"/>
              <a:ext cx="12446" cy="50927"/>
            </a:xfrm>
            <a:custGeom>
              <a:avLst/>
              <a:gdLst/>
              <a:ahLst/>
              <a:cxnLst/>
              <a:rect l="0" t="0" r="0" b="0"/>
              <a:pathLst>
                <a:path w="12446" h="50927">
                  <a:moveTo>
                    <a:pt x="12446" y="0"/>
                  </a:moveTo>
                  <a:cubicBezTo>
                    <a:pt x="10541" y="17272"/>
                    <a:pt x="6350" y="34290"/>
                    <a:pt x="0" y="50927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707"/>
            <p:cNvSpPr/>
            <p:nvPr/>
          </p:nvSpPr>
          <p:spPr>
            <a:xfrm>
              <a:off x="2244979" y="3742817"/>
              <a:ext cx="152654" cy="190246"/>
            </a:xfrm>
            <a:custGeom>
              <a:avLst/>
              <a:gdLst/>
              <a:ahLst/>
              <a:cxnLst/>
              <a:rect l="0" t="0" r="0" b="0"/>
              <a:pathLst>
                <a:path w="152654" h="190246">
                  <a:moveTo>
                    <a:pt x="0" y="0"/>
                  </a:moveTo>
                  <a:cubicBezTo>
                    <a:pt x="93599" y="35306"/>
                    <a:pt x="152654" y="109347"/>
                    <a:pt x="151765" y="190246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708"/>
            <p:cNvSpPr/>
            <p:nvPr/>
          </p:nvSpPr>
          <p:spPr>
            <a:xfrm>
              <a:off x="2535301" y="3540125"/>
              <a:ext cx="67564" cy="71374"/>
            </a:xfrm>
            <a:custGeom>
              <a:avLst/>
              <a:gdLst/>
              <a:ahLst/>
              <a:cxnLst/>
              <a:rect l="0" t="0" r="0" b="0"/>
              <a:pathLst>
                <a:path w="67564" h="71374">
                  <a:moveTo>
                    <a:pt x="67564" y="0"/>
                  </a:moveTo>
                  <a:cubicBezTo>
                    <a:pt x="52451" y="27432"/>
                    <a:pt x="29337" y="51943"/>
                    <a:pt x="0" y="71374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709"/>
            <p:cNvSpPr/>
            <p:nvPr/>
          </p:nvSpPr>
          <p:spPr>
            <a:xfrm>
              <a:off x="2440813" y="3275330"/>
              <a:ext cx="3683" cy="33655"/>
            </a:xfrm>
            <a:custGeom>
              <a:avLst/>
              <a:gdLst/>
              <a:ahLst/>
              <a:cxnLst/>
              <a:rect l="0" t="0" r="0" b="0"/>
              <a:pathLst>
                <a:path w="3683" h="33655">
                  <a:moveTo>
                    <a:pt x="0" y="0"/>
                  </a:moveTo>
                  <a:cubicBezTo>
                    <a:pt x="2540" y="11049"/>
                    <a:pt x="3683" y="22352"/>
                    <a:pt x="3556" y="33655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710"/>
            <p:cNvSpPr/>
            <p:nvPr/>
          </p:nvSpPr>
          <p:spPr>
            <a:xfrm>
              <a:off x="2009267" y="3193034"/>
              <a:ext cx="34544" cy="42926"/>
            </a:xfrm>
            <a:custGeom>
              <a:avLst/>
              <a:gdLst/>
              <a:ahLst/>
              <a:cxnLst/>
              <a:rect l="0" t="0" r="0" b="0"/>
              <a:pathLst>
                <a:path w="34544" h="42926">
                  <a:moveTo>
                    <a:pt x="0" y="42926"/>
                  </a:moveTo>
                  <a:cubicBezTo>
                    <a:pt x="8763" y="27432"/>
                    <a:pt x="20447" y="12954"/>
                    <a:pt x="34544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711"/>
            <p:cNvSpPr/>
            <p:nvPr/>
          </p:nvSpPr>
          <p:spPr>
            <a:xfrm>
              <a:off x="1685544" y="3219450"/>
              <a:ext cx="16764" cy="37084"/>
            </a:xfrm>
            <a:custGeom>
              <a:avLst/>
              <a:gdLst/>
              <a:ahLst/>
              <a:cxnLst/>
              <a:rect l="0" t="0" r="0" b="0"/>
              <a:pathLst>
                <a:path w="16764" h="37084">
                  <a:moveTo>
                    <a:pt x="0" y="37084"/>
                  </a:moveTo>
                  <a:cubicBezTo>
                    <a:pt x="3556" y="24130"/>
                    <a:pt x="9144" y="11684"/>
                    <a:pt x="16764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712"/>
            <p:cNvSpPr/>
            <p:nvPr/>
          </p:nvSpPr>
          <p:spPr>
            <a:xfrm>
              <a:off x="1305560" y="3269107"/>
              <a:ext cx="60579" cy="35941"/>
            </a:xfrm>
            <a:custGeom>
              <a:avLst/>
              <a:gdLst/>
              <a:ahLst/>
              <a:cxnLst/>
              <a:rect l="0" t="0" r="0" b="0"/>
              <a:pathLst>
                <a:path w="60579" h="35941">
                  <a:moveTo>
                    <a:pt x="0" y="0"/>
                  </a:moveTo>
                  <a:cubicBezTo>
                    <a:pt x="21971" y="10033"/>
                    <a:pt x="42418" y="22098"/>
                    <a:pt x="60579" y="35941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713"/>
            <p:cNvSpPr/>
            <p:nvPr/>
          </p:nvSpPr>
          <p:spPr>
            <a:xfrm>
              <a:off x="834149" y="3513836"/>
              <a:ext cx="10592" cy="37846"/>
            </a:xfrm>
            <a:custGeom>
              <a:avLst/>
              <a:gdLst/>
              <a:ahLst/>
              <a:cxnLst/>
              <a:rect l="0" t="0" r="0" b="0"/>
              <a:pathLst>
                <a:path w="10592" h="37846">
                  <a:moveTo>
                    <a:pt x="10592" y="37846"/>
                  </a:moveTo>
                  <a:cubicBezTo>
                    <a:pt x="5791" y="25527"/>
                    <a:pt x="2248" y="12827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Rectangle 714"/>
            <p:cNvSpPr/>
            <p:nvPr/>
          </p:nvSpPr>
          <p:spPr>
            <a:xfrm>
              <a:off x="1055522" y="3585464"/>
              <a:ext cx="141924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Поговорки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2" name="Rectangle 715"/>
            <p:cNvSpPr/>
            <p:nvPr/>
          </p:nvSpPr>
          <p:spPr>
            <a:xfrm>
              <a:off x="2122678" y="3585464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83" name="Picture 718"/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8632" y="918972"/>
              <a:ext cx="2068068" cy="1357884"/>
            </a:xfrm>
            <a:prstGeom prst="rect">
              <a:avLst/>
            </a:prstGeom>
          </p:spPr>
        </p:pic>
        <p:pic>
          <p:nvPicPr>
            <p:cNvPr id="84" name="Picture 723"/>
            <p:cNvPicPr/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0572" y="1039368"/>
              <a:ext cx="1420368" cy="1114044"/>
            </a:xfrm>
            <a:prstGeom prst="rect">
              <a:avLst/>
            </a:prstGeom>
          </p:spPr>
        </p:pic>
        <p:pic>
          <p:nvPicPr>
            <p:cNvPr id="85" name="Picture 10930"/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3336" y="941832"/>
              <a:ext cx="1975104" cy="1267968"/>
            </a:xfrm>
            <a:prstGeom prst="rect">
              <a:avLst/>
            </a:prstGeom>
          </p:spPr>
        </p:pic>
        <p:sp>
          <p:nvSpPr>
            <p:cNvPr id="86" name="Shape 725"/>
            <p:cNvSpPr/>
            <p:nvPr/>
          </p:nvSpPr>
          <p:spPr>
            <a:xfrm>
              <a:off x="5838444" y="921766"/>
              <a:ext cx="2040255" cy="1319276"/>
            </a:xfrm>
            <a:custGeom>
              <a:avLst/>
              <a:gdLst/>
              <a:ahLst/>
              <a:cxnLst/>
              <a:rect l="0" t="0" r="0" b="0"/>
              <a:pathLst>
                <a:path w="2040255" h="1319276">
                  <a:moveTo>
                    <a:pt x="207518" y="440436"/>
                  </a:moveTo>
                  <a:cubicBezTo>
                    <a:pt x="184531" y="293497"/>
                    <a:pt x="302641" y="158115"/>
                    <a:pt x="471043" y="138176"/>
                  </a:cubicBezTo>
                  <a:cubicBezTo>
                    <a:pt x="539369" y="130048"/>
                    <a:pt x="608711" y="142113"/>
                    <a:pt x="668274" y="172593"/>
                  </a:cubicBezTo>
                  <a:cubicBezTo>
                    <a:pt x="731266" y="68961"/>
                    <a:pt x="878459" y="29591"/>
                    <a:pt x="996950" y="84582"/>
                  </a:cubicBezTo>
                  <a:cubicBezTo>
                    <a:pt x="1017778" y="94234"/>
                    <a:pt x="1036828" y="106426"/>
                    <a:pt x="1053465" y="120777"/>
                  </a:cubicBezTo>
                  <a:cubicBezTo>
                    <a:pt x="1102614" y="34925"/>
                    <a:pt x="1222121" y="0"/>
                    <a:pt x="1320419" y="42926"/>
                  </a:cubicBezTo>
                  <a:cubicBezTo>
                    <a:pt x="1347597" y="54737"/>
                    <a:pt x="1371346" y="71882"/>
                    <a:pt x="1389888" y="92964"/>
                  </a:cubicBezTo>
                  <a:cubicBezTo>
                    <a:pt x="1468882" y="11811"/>
                    <a:pt x="1608709" y="1778"/>
                    <a:pt x="1701927" y="70612"/>
                  </a:cubicBezTo>
                  <a:cubicBezTo>
                    <a:pt x="1741170" y="99568"/>
                    <a:pt x="1767586" y="139446"/>
                    <a:pt x="1776730" y="183515"/>
                  </a:cubicBezTo>
                  <a:cubicBezTo>
                    <a:pt x="1906270" y="214249"/>
                    <a:pt x="1982724" y="331089"/>
                    <a:pt x="1947418" y="444373"/>
                  </a:cubicBezTo>
                  <a:cubicBezTo>
                    <a:pt x="1944497" y="453898"/>
                    <a:pt x="1940687" y="463296"/>
                    <a:pt x="1936242" y="472313"/>
                  </a:cubicBezTo>
                  <a:cubicBezTo>
                    <a:pt x="2040255" y="590423"/>
                    <a:pt x="2014728" y="759587"/>
                    <a:pt x="1879473" y="850138"/>
                  </a:cubicBezTo>
                  <a:cubicBezTo>
                    <a:pt x="1837309" y="878459"/>
                    <a:pt x="1787652" y="896620"/>
                    <a:pt x="1735074" y="903224"/>
                  </a:cubicBezTo>
                  <a:cubicBezTo>
                    <a:pt x="1733804" y="1030224"/>
                    <a:pt x="1614805" y="1132332"/>
                    <a:pt x="1469136" y="1131316"/>
                  </a:cubicBezTo>
                  <a:cubicBezTo>
                    <a:pt x="1420495" y="1130935"/>
                    <a:pt x="1372870" y="1118870"/>
                    <a:pt x="1331595" y="1096391"/>
                  </a:cubicBezTo>
                  <a:cubicBezTo>
                    <a:pt x="1282319" y="1238758"/>
                    <a:pt x="1110488" y="1319276"/>
                    <a:pt x="947801" y="1276096"/>
                  </a:cubicBezTo>
                  <a:cubicBezTo>
                    <a:pt x="879602" y="1258062"/>
                    <a:pt x="820674" y="1219835"/>
                    <a:pt x="781050" y="1168019"/>
                  </a:cubicBezTo>
                  <a:cubicBezTo>
                    <a:pt x="614426" y="1255776"/>
                    <a:pt x="398272" y="1208532"/>
                    <a:pt x="298069" y="1062736"/>
                  </a:cubicBezTo>
                  <a:cubicBezTo>
                    <a:pt x="296799" y="1060831"/>
                    <a:pt x="295529" y="1059053"/>
                    <a:pt x="294386" y="1057148"/>
                  </a:cubicBezTo>
                  <a:cubicBezTo>
                    <a:pt x="185293" y="1068324"/>
                    <a:pt x="86614" y="1000379"/>
                    <a:pt x="73787" y="905510"/>
                  </a:cubicBezTo>
                  <a:cubicBezTo>
                    <a:pt x="66929" y="854964"/>
                    <a:pt x="86106" y="804418"/>
                    <a:pt x="126111" y="767207"/>
                  </a:cubicBezTo>
                  <a:cubicBezTo>
                    <a:pt x="31623" y="718693"/>
                    <a:pt x="0" y="612267"/>
                    <a:pt x="55245" y="529463"/>
                  </a:cubicBezTo>
                  <a:cubicBezTo>
                    <a:pt x="87122" y="481711"/>
                    <a:pt x="143002" y="450088"/>
                    <a:pt x="205867" y="444373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726"/>
            <p:cNvSpPr/>
            <p:nvPr/>
          </p:nvSpPr>
          <p:spPr>
            <a:xfrm>
              <a:off x="5966587" y="1684020"/>
              <a:ext cx="115570" cy="26035"/>
            </a:xfrm>
            <a:custGeom>
              <a:avLst/>
              <a:gdLst/>
              <a:ahLst/>
              <a:cxnLst/>
              <a:rect l="0" t="0" r="0" b="0"/>
              <a:pathLst>
                <a:path w="115570" h="26035">
                  <a:moveTo>
                    <a:pt x="115570" y="23368"/>
                  </a:moveTo>
                  <a:cubicBezTo>
                    <a:pt x="75184" y="26035"/>
                    <a:pt x="34925" y="17907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727"/>
            <p:cNvSpPr/>
            <p:nvPr/>
          </p:nvSpPr>
          <p:spPr>
            <a:xfrm>
              <a:off x="6133465" y="1962277"/>
              <a:ext cx="50546" cy="11176"/>
            </a:xfrm>
            <a:custGeom>
              <a:avLst/>
              <a:gdLst/>
              <a:ahLst/>
              <a:cxnLst/>
              <a:rect l="0" t="0" r="0" b="0"/>
              <a:pathLst>
                <a:path w="50546" h="11176">
                  <a:moveTo>
                    <a:pt x="50546" y="0"/>
                  </a:moveTo>
                  <a:cubicBezTo>
                    <a:pt x="34290" y="5588"/>
                    <a:pt x="17399" y="9398"/>
                    <a:pt x="0" y="11176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728"/>
            <p:cNvSpPr/>
            <p:nvPr/>
          </p:nvSpPr>
          <p:spPr>
            <a:xfrm>
              <a:off x="6589014" y="2033905"/>
              <a:ext cx="30353" cy="50800"/>
            </a:xfrm>
            <a:custGeom>
              <a:avLst/>
              <a:gdLst/>
              <a:ahLst/>
              <a:cxnLst/>
              <a:rect l="0" t="0" r="0" b="0"/>
              <a:pathLst>
                <a:path w="30353" h="50800">
                  <a:moveTo>
                    <a:pt x="30353" y="50800"/>
                  </a:moveTo>
                  <a:cubicBezTo>
                    <a:pt x="18161" y="34925"/>
                    <a:pt x="8001" y="17780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729"/>
            <p:cNvSpPr/>
            <p:nvPr/>
          </p:nvSpPr>
          <p:spPr>
            <a:xfrm>
              <a:off x="7170294" y="1957959"/>
              <a:ext cx="12064" cy="55753"/>
            </a:xfrm>
            <a:custGeom>
              <a:avLst/>
              <a:gdLst/>
              <a:ahLst/>
              <a:cxnLst/>
              <a:rect l="0" t="0" r="0" b="0"/>
              <a:pathLst>
                <a:path w="12064" h="55753">
                  <a:moveTo>
                    <a:pt x="12064" y="0"/>
                  </a:moveTo>
                  <a:cubicBezTo>
                    <a:pt x="10287" y="18923"/>
                    <a:pt x="6223" y="37592"/>
                    <a:pt x="0" y="55753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730"/>
            <p:cNvSpPr/>
            <p:nvPr/>
          </p:nvSpPr>
          <p:spPr>
            <a:xfrm>
              <a:off x="7424166" y="1613154"/>
              <a:ext cx="149098" cy="208534"/>
            </a:xfrm>
            <a:custGeom>
              <a:avLst/>
              <a:gdLst/>
              <a:ahLst/>
              <a:cxnLst/>
              <a:rect l="0" t="0" r="0" b="0"/>
              <a:pathLst>
                <a:path w="149098" h="208534">
                  <a:moveTo>
                    <a:pt x="0" y="0"/>
                  </a:moveTo>
                  <a:cubicBezTo>
                    <a:pt x="91313" y="38735"/>
                    <a:pt x="149098" y="119888"/>
                    <a:pt x="148209" y="208534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731"/>
            <p:cNvSpPr/>
            <p:nvPr/>
          </p:nvSpPr>
          <p:spPr>
            <a:xfrm>
              <a:off x="7707757" y="1391031"/>
              <a:ext cx="66040" cy="78232"/>
            </a:xfrm>
            <a:custGeom>
              <a:avLst/>
              <a:gdLst/>
              <a:ahLst/>
              <a:cxnLst/>
              <a:rect l="0" t="0" r="0" b="0"/>
              <a:pathLst>
                <a:path w="66040" h="78232">
                  <a:moveTo>
                    <a:pt x="66040" y="0"/>
                  </a:moveTo>
                  <a:cubicBezTo>
                    <a:pt x="51181" y="30099"/>
                    <a:pt x="28702" y="56896"/>
                    <a:pt x="0" y="78232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732"/>
            <p:cNvSpPr/>
            <p:nvPr/>
          </p:nvSpPr>
          <p:spPr>
            <a:xfrm>
              <a:off x="7615428" y="1100836"/>
              <a:ext cx="3683" cy="36957"/>
            </a:xfrm>
            <a:custGeom>
              <a:avLst/>
              <a:gdLst/>
              <a:ahLst/>
              <a:cxnLst/>
              <a:rect l="0" t="0" r="0" b="0"/>
              <a:pathLst>
                <a:path w="3683" h="36957">
                  <a:moveTo>
                    <a:pt x="0" y="0"/>
                  </a:moveTo>
                  <a:cubicBezTo>
                    <a:pt x="2540" y="12192"/>
                    <a:pt x="3683" y="24511"/>
                    <a:pt x="3428" y="36957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733"/>
            <p:cNvSpPr/>
            <p:nvPr/>
          </p:nvSpPr>
          <p:spPr>
            <a:xfrm>
              <a:off x="7193915" y="1010666"/>
              <a:ext cx="33782" cy="47117"/>
            </a:xfrm>
            <a:custGeom>
              <a:avLst/>
              <a:gdLst/>
              <a:ahLst/>
              <a:cxnLst/>
              <a:rect l="0" t="0" r="0" b="0"/>
              <a:pathLst>
                <a:path w="33782" h="47117">
                  <a:moveTo>
                    <a:pt x="0" y="47117"/>
                  </a:moveTo>
                  <a:cubicBezTo>
                    <a:pt x="8509" y="30099"/>
                    <a:pt x="19939" y="14224"/>
                    <a:pt x="33782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734"/>
            <p:cNvSpPr/>
            <p:nvPr/>
          </p:nvSpPr>
          <p:spPr>
            <a:xfrm>
              <a:off x="6877558" y="1039622"/>
              <a:ext cx="16383" cy="40640"/>
            </a:xfrm>
            <a:custGeom>
              <a:avLst/>
              <a:gdLst/>
              <a:ahLst/>
              <a:cxnLst/>
              <a:rect l="0" t="0" r="0" b="0"/>
              <a:pathLst>
                <a:path w="16383" h="40640">
                  <a:moveTo>
                    <a:pt x="0" y="40640"/>
                  </a:moveTo>
                  <a:cubicBezTo>
                    <a:pt x="3556" y="26543"/>
                    <a:pt x="9017" y="12827"/>
                    <a:pt x="16383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735"/>
            <p:cNvSpPr/>
            <p:nvPr/>
          </p:nvSpPr>
          <p:spPr>
            <a:xfrm>
              <a:off x="6506464" y="1093978"/>
              <a:ext cx="59182" cy="39497"/>
            </a:xfrm>
            <a:custGeom>
              <a:avLst/>
              <a:gdLst/>
              <a:ahLst/>
              <a:cxnLst/>
              <a:rect l="0" t="0" r="0" b="0"/>
              <a:pathLst>
                <a:path w="59182" h="39497">
                  <a:moveTo>
                    <a:pt x="0" y="0"/>
                  </a:moveTo>
                  <a:cubicBezTo>
                    <a:pt x="21463" y="11049"/>
                    <a:pt x="41402" y="24257"/>
                    <a:pt x="59182" y="39497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736"/>
            <p:cNvSpPr/>
            <p:nvPr/>
          </p:nvSpPr>
          <p:spPr>
            <a:xfrm>
              <a:off x="6045962" y="1362202"/>
              <a:ext cx="10287" cy="41529"/>
            </a:xfrm>
            <a:custGeom>
              <a:avLst/>
              <a:gdLst/>
              <a:ahLst/>
              <a:cxnLst/>
              <a:rect l="0" t="0" r="0" b="0"/>
              <a:pathLst>
                <a:path w="10287" h="41529">
                  <a:moveTo>
                    <a:pt x="10287" y="41529"/>
                  </a:moveTo>
                  <a:cubicBezTo>
                    <a:pt x="5588" y="27940"/>
                    <a:pt x="2159" y="14097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Rectangle 737"/>
            <p:cNvSpPr/>
            <p:nvPr/>
          </p:nvSpPr>
          <p:spPr>
            <a:xfrm>
              <a:off x="6401435" y="1174902"/>
              <a:ext cx="1084123" cy="310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Русские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9" name="Rectangle 738"/>
            <p:cNvSpPr/>
            <p:nvPr/>
          </p:nvSpPr>
          <p:spPr>
            <a:xfrm>
              <a:off x="6281039" y="1449451"/>
              <a:ext cx="140617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народные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0" name="Rectangle 739"/>
            <p:cNvSpPr/>
            <p:nvPr/>
          </p:nvSpPr>
          <p:spPr>
            <a:xfrm>
              <a:off x="6456299" y="1723771"/>
              <a:ext cx="87167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сказки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1" name="Rectangle 740"/>
            <p:cNvSpPr/>
            <p:nvPr/>
          </p:nvSpPr>
          <p:spPr>
            <a:xfrm>
              <a:off x="7111619" y="1723771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02" name="Picture 743"/>
            <p:cNvPicPr/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3136" y="2252472"/>
              <a:ext cx="2065021" cy="1046988"/>
            </a:xfrm>
            <a:prstGeom prst="rect">
              <a:avLst/>
            </a:prstGeom>
          </p:spPr>
        </p:pic>
        <p:pic>
          <p:nvPicPr>
            <p:cNvPr id="103" name="Picture 746"/>
            <p:cNvPicPr/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0693" y="3022721"/>
              <a:ext cx="1463040" cy="43567"/>
            </a:xfrm>
            <a:prstGeom prst="rect">
              <a:avLst/>
            </a:prstGeom>
          </p:spPr>
        </p:pic>
        <p:pic>
          <p:nvPicPr>
            <p:cNvPr id="104" name="Picture 10931"/>
            <p:cNvPicPr/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6824" y="2274824"/>
              <a:ext cx="1975104" cy="957072"/>
            </a:xfrm>
            <a:prstGeom prst="rect">
              <a:avLst/>
            </a:prstGeom>
          </p:spPr>
        </p:pic>
        <p:sp>
          <p:nvSpPr>
            <p:cNvPr id="105" name="Shape 748"/>
            <p:cNvSpPr/>
            <p:nvPr/>
          </p:nvSpPr>
          <p:spPr>
            <a:xfrm>
              <a:off x="6823202" y="2261489"/>
              <a:ext cx="2038096" cy="994029"/>
            </a:xfrm>
            <a:custGeom>
              <a:avLst/>
              <a:gdLst/>
              <a:ahLst/>
              <a:cxnLst/>
              <a:rect l="0" t="0" r="0" b="0"/>
              <a:pathLst>
                <a:path w="2038096" h="994029">
                  <a:moveTo>
                    <a:pt x="207391" y="331851"/>
                  </a:moveTo>
                  <a:cubicBezTo>
                    <a:pt x="184404" y="221107"/>
                    <a:pt x="302387" y="119126"/>
                    <a:pt x="470662" y="104013"/>
                  </a:cubicBezTo>
                  <a:cubicBezTo>
                    <a:pt x="538861" y="97917"/>
                    <a:pt x="608203" y="107061"/>
                    <a:pt x="667639" y="129921"/>
                  </a:cubicBezTo>
                  <a:cubicBezTo>
                    <a:pt x="730504" y="51943"/>
                    <a:pt x="877570" y="22225"/>
                    <a:pt x="996061" y="63627"/>
                  </a:cubicBezTo>
                  <a:cubicBezTo>
                    <a:pt x="1016762" y="70993"/>
                    <a:pt x="1035812" y="80137"/>
                    <a:pt x="1052449" y="90932"/>
                  </a:cubicBezTo>
                  <a:cubicBezTo>
                    <a:pt x="1101471" y="26289"/>
                    <a:pt x="1220851" y="0"/>
                    <a:pt x="1319149" y="32258"/>
                  </a:cubicBezTo>
                  <a:cubicBezTo>
                    <a:pt x="1346327" y="41148"/>
                    <a:pt x="1370076" y="54102"/>
                    <a:pt x="1388491" y="69977"/>
                  </a:cubicBezTo>
                  <a:cubicBezTo>
                    <a:pt x="1467485" y="8890"/>
                    <a:pt x="1607058" y="1270"/>
                    <a:pt x="1700276" y="53086"/>
                  </a:cubicBezTo>
                  <a:cubicBezTo>
                    <a:pt x="1739392" y="74930"/>
                    <a:pt x="1765808" y="105029"/>
                    <a:pt x="1774952" y="138176"/>
                  </a:cubicBezTo>
                  <a:cubicBezTo>
                    <a:pt x="1904365" y="161417"/>
                    <a:pt x="1980692" y="249428"/>
                    <a:pt x="1945513" y="334772"/>
                  </a:cubicBezTo>
                  <a:cubicBezTo>
                    <a:pt x="1942465" y="342011"/>
                    <a:pt x="1938782" y="348996"/>
                    <a:pt x="1934337" y="355854"/>
                  </a:cubicBezTo>
                  <a:cubicBezTo>
                    <a:pt x="2038096" y="444754"/>
                    <a:pt x="2012696" y="572262"/>
                    <a:pt x="1877568" y="640588"/>
                  </a:cubicBezTo>
                  <a:cubicBezTo>
                    <a:pt x="1835531" y="661797"/>
                    <a:pt x="1785874" y="675640"/>
                    <a:pt x="1733296" y="680466"/>
                  </a:cubicBezTo>
                  <a:cubicBezTo>
                    <a:pt x="1732153" y="776224"/>
                    <a:pt x="1613281" y="853186"/>
                    <a:pt x="1467739" y="852424"/>
                  </a:cubicBezTo>
                  <a:cubicBezTo>
                    <a:pt x="1419098" y="852170"/>
                    <a:pt x="1371600" y="843026"/>
                    <a:pt x="1330325" y="826135"/>
                  </a:cubicBezTo>
                  <a:cubicBezTo>
                    <a:pt x="1281049" y="933323"/>
                    <a:pt x="1109472" y="994029"/>
                    <a:pt x="946912" y="961517"/>
                  </a:cubicBezTo>
                  <a:cubicBezTo>
                    <a:pt x="878713" y="947928"/>
                    <a:pt x="819912" y="919099"/>
                    <a:pt x="780288" y="880110"/>
                  </a:cubicBezTo>
                  <a:cubicBezTo>
                    <a:pt x="613918" y="946150"/>
                    <a:pt x="397891" y="910590"/>
                    <a:pt x="297815" y="800735"/>
                  </a:cubicBezTo>
                  <a:cubicBezTo>
                    <a:pt x="296545" y="799338"/>
                    <a:pt x="295275" y="797941"/>
                    <a:pt x="294132" y="796544"/>
                  </a:cubicBezTo>
                  <a:cubicBezTo>
                    <a:pt x="185166" y="804926"/>
                    <a:pt x="86487" y="753745"/>
                    <a:pt x="73787" y="682244"/>
                  </a:cubicBezTo>
                  <a:cubicBezTo>
                    <a:pt x="66929" y="644144"/>
                    <a:pt x="85979" y="606044"/>
                    <a:pt x="125984" y="577977"/>
                  </a:cubicBezTo>
                  <a:cubicBezTo>
                    <a:pt x="31623" y="541528"/>
                    <a:pt x="0" y="461264"/>
                    <a:pt x="55245" y="398907"/>
                  </a:cubicBezTo>
                  <a:cubicBezTo>
                    <a:pt x="87122" y="362839"/>
                    <a:pt x="143002" y="339090"/>
                    <a:pt x="205740" y="334772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749"/>
            <p:cNvSpPr/>
            <p:nvPr/>
          </p:nvSpPr>
          <p:spPr>
            <a:xfrm>
              <a:off x="6951345" y="2835783"/>
              <a:ext cx="115316" cy="19685"/>
            </a:xfrm>
            <a:custGeom>
              <a:avLst/>
              <a:gdLst/>
              <a:ahLst/>
              <a:cxnLst/>
              <a:rect l="0" t="0" r="0" b="0"/>
              <a:pathLst>
                <a:path w="115316" h="19685">
                  <a:moveTo>
                    <a:pt x="115316" y="17526"/>
                  </a:moveTo>
                  <a:cubicBezTo>
                    <a:pt x="75057" y="19685"/>
                    <a:pt x="34799" y="13462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750"/>
            <p:cNvSpPr/>
            <p:nvPr/>
          </p:nvSpPr>
          <p:spPr>
            <a:xfrm>
              <a:off x="7117969" y="3045460"/>
              <a:ext cx="50547" cy="8382"/>
            </a:xfrm>
            <a:custGeom>
              <a:avLst/>
              <a:gdLst/>
              <a:ahLst/>
              <a:cxnLst/>
              <a:rect l="0" t="0" r="0" b="0"/>
              <a:pathLst>
                <a:path w="50547" h="8382">
                  <a:moveTo>
                    <a:pt x="50547" y="0"/>
                  </a:moveTo>
                  <a:cubicBezTo>
                    <a:pt x="34290" y="4191"/>
                    <a:pt x="17273" y="6985"/>
                    <a:pt x="0" y="8382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751"/>
            <p:cNvSpPr/>
            <p:nvPr/>
          </p:nvSpPr>
          <p:spPr>
            <a:xfrm>
              <a:off x="7573010" y="3099435"/>
              <a:ext cx="30353" cy="38227"/>
            </a:xfrm>
            <a:custGeom>
              <a:avLst/>
              <a:gdLst/>
              <a:ahLst/>
              <a:cxnLst/>
              <a:rect l="0" t="0" r="0" b="0"/>
              <a:pathLst>
                <a:path w="30353" h="38227">
                  <a:moveTo>
                    <a:pt x="30353" y="38227"/>
                  </a:moveTo>
                  <a:cubicBezTo>
                    <a:pt x="18288" y="26289"/>
                    <a:pt x="8001" y="13462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752"/>
            <p:cNvSpPr/>
            <p:nvPr/>
          </p:nvSpPr>
          <p:spPr>
            <a:xfrm>
              <a:off x="8153654" y="3042158"/>
              <a:ext cx="12192" cy="42037"/>
            </a:xfrm>
            <a:custGeom>
              <a:avLst/>
              <a:gdLst/>
              <a:ahLst/>
              <a:cxnLst/>
              <a:rect l="0" t="0" r="0" b="0"/>
              <a:pathLst>
                <a:path w="12192" h="42037">
                  <a:moveTo>
                    <a:pt x="12192" y="0"/>
                  </a:moveTo>
                  <a:cubicBezTo>
                    <a:pt x="10414" y="14224"/>
                    <a:pt x="6350" y="28321"/>
                    <a:pt x="0" y="42037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753"/>
            <p:cNvSpPr/>
            <p:nvPr/>
          </p:nvSpPr>
          <p:spPr>
            <a:xfrm>
              <a:off x="8407273" y="2782316"/>
              <a:ext cx="148971" cy="157226"/>
            </a:xfrm>
            <a:custGeom>
              <a:avLst/>
              <a:gdLst/>
              <a:ahLst/>
              <a:cxnLst/>
              <a:rect l="0" t="0" r="0" b="0"/>
              <a:pathLst>
                <a:path w="148971" h="157226">
                  <a:moveTo>
                    <a:pt x="0" y="0"/>
                  </a:moveTo>
                  <a:cubicBezTo>
                    <a:pt x="91313" y="29337"/>
                    <a:pt x="148971" y="90424"/>
                    <a:pt x="148082" y="157226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754"/>
            <p:cNvSpPr/>
            <p:nvPr/>
          </p:nvSpPr>
          <p:spPr>
            <a:xfrm>
              <a:off x="8690737" y="2615057"/>
              <a:ext cx="65913" cy="58928"/>
            </a:xfrm>
            <a:custGeom>
              <a:avLst/>
              <a:gdLst/>
              <a:ahLst/>
              <a:cxnLst/>
              <a:rect l="0" t="0" r="0" b="0"/>
              <a:pathLst>
                <a:path w="65913" h="58928">
                  <a:moveTo>
                    <a:pt x="65913" y="0"/>
                  </a:moveTo>
                  <a:cubicBezTo>
                    <a:pt x="51054" y="22733"/>
                    <a:pt x="28575" y="42799"/>
                    <a:pt x="0" y="58928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755"/>
            <p:cNvSpPr/>
            <p:nvPr/>
          </p:nvSpPr>
          <p:spPr>
            <a:xfrm>
              <a:off x="8598408" y="2396363"/>
              <a:ext cx="3683" cy="27813"/>
            </a:xfrm>
            <a:custGeom>
              <a:avLst/>
              <a:gdLst/>
              <a:ahLst/>
              <a:cxnLst/>
              <a:rect l="0" t="0" r="0" b="0"/>
              <a:pathLst>
                <a:path w="3683" h="27813">
                  <a:moveTo>
                    <a:pt x="0" y="0"/>
                  </a:moveTo>
                  <a:cubicBezTo>
                    <a:pt x="2540" y="9144"/>
                    <a:pt x="3683" y="18542"/>
                    <a:pt x="3429" y="27813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756"/>
            <p:cNvSpPr/>
            <p:nvPr/>
          </p:nvSpPr>
          <p:spPr>
            <a:xfrm>
              <a:off x="8177276" y="2328418"/>
              <a:ext cx="33782" cy="35433"/>
            </a:xfrm>
            <a:custGeom>
              <a:avLst/>
              <a:gdLst/>
              <a:ahLst/>
              <a:cxnLst/>
              <a:rect l="0" t="0" r="0" b="0"/>
              <a:pathLst>
                <a:path w="33782" h="35433">
                  <a:moveTo>
                    <a:pt x="0" y="35433"/>
                  </a:moveTo>
                  <a:cubicBezTo>
                    <a:pt x="8636" y="22606"/>
                    <a:pt x="19939" y="10668"/>
                    <a:pt x="33782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757"/>
            <p:cNvSpPr/>
            <p:nvPr/>
          </p:nvSpPr>
          <p:spPr>
            <a:xfrm>
              <a:off x="7861300" y="2350262"/>
              <a:ext cx="16383" cy="30607"/>
            </a:xfrm>
            <a:custGeom>
              <a:avLst/>
              <a:gdLst/>
              <a:ahLst/>
              <a:cxnLst/>
              <a:rect l="0" t="0" r="0" b="0"/>
              <a:pathLst>
                <a:path w="16383" h="30607">
                  <a:moveTo>
                    <a:pt x="0" y="30607"/>
                  </a:moveTo>
                  <a:cubicBezTo>
                    <a:pt x="3556" y="19939"/>
                    <a:pt x="9017" y="9652"/>
                    <a:pt x="16383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758"/>
            <p:cNvSpPr/>
            <p:nvPr/>
          </p:nvSpPr>
          <p:spPr>
            <a:xfrm>
              <a:off x="7490587" y="2391156"/>
              <a:ext cx="59182" cy="29718"/>
            </a:xfrm>
            <a:custGeom>
              <a:avLst/>
              <a:gdLst/>
              <a:ahLst/>
              <a:cxnLst/>
              <a:rect l="0" t="0" r="0" b="0"/>
              <a:pathLst>
                <a:path w="59182" h="29718">
                  <a:moveTo>
                    <a:pt x="0" y="0"/>
                  </a:moveTo>
                  <a:cubicBezTo>
                    <a:pt x="21463" y="8382"/>
                    <a:pt x="41402" y="18288"/>
                    <a:pt x="59182" y="29718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759"/>
            <p:cNvSpPr/>
            <p:nvPr/>
          </p:nvSpPr>
          <p:spPr>
            <a:xfrm>
              <a:off x="7030594" y="2593340"/>
              <a:ext cx="10287" cy="31242"/>
            </a:xfrm>
            <a:custGeom>
              <a:avLst/>
              <a:gdLst/>
              <a:ahLst/>
              <a:cxnLst/>
              <a:rect l="0" t="0" r="0" b="0"/>
              <a:pathLst>
                <a:path w="10287" h="31242">
                  <a:moveTo>
                    <a:pt x="10287" y="31242"/>
                  </a:moveTo>
                  <a:cubicBezTo>
                    <a:pt x="5588" y="21082"/>
                    <a:pt x="2159" y="10541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Rectangle 760"/>
            <p:cNvSpPr/>
            <p:nvPr/>
          </p:nvSpPr>
          <p:spPr>
            <a:xfrm>
              <a:off x="7241413" y="2635758"/>
              <a:ext cx="1397966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Частушки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8" name="Rectangle 761"/>
            <p:cNvSpPr/>
            <p:nvPr/>
          </p:nvSpPr>
          <p:spPr>
            <a:xfrm>
              <a:off x="8293354" y="2635758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19" name="Picture 764"/>
            <p:cNvPicPr/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3748" y="4485132"/>
              <a:ext cx="2040636" cy="1225296"/>
            </a:xfrm>
            <a:prstGeom prst="rect">
              <a:avLst/>
            </a:prstGeom>
          </p:spPr>
        </p:pic>
        <p:pic>
          <p:nvPicPr>
            <p:cNvPr id="120" name="Picture 769"/>
            <p:cNvPicPr/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6064" y="4544568"/>
              <a:ext cx="1470660" cy="1114044"/>
            </a:xfrm>
            <a:prstGeom prst="rect">
              <a:avLst/>
            </a:prstGeom>
          </p:spPr>
        </p:pic>
        <p:pic>
          <p:nvPicPr>
            <p:cNvPr id="121" name="Picture 10932"/>
            <p:cNvPicPr/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6928" y="4510024"/>
              <a:ext cx="1950720" cy="1133856"/>
            </a:xfrm>
            <a:prstGeom prst="rect">
              <a:avLst/>
            </a:prstGeom>
          </p:spPr>
        </p:pic>
        <p:sp>
          <p:nvSpPr>
            <p:cNvPr id="122" name="Shape 771"/>
            <p:cNvSpPr/>
            <p:nvPr/>
          </p:nvSpPr>
          <p:spPr>
            <a:xfrm>
              <a:off x="5622798" y="4490847"/>
              <a:ext cx="2013966" cy="1181075"/>
            </a:xfrm>
            <a:custGeom>
              <a:avLst/>
              <a:gdLst/>
              <a:ahLst/>
              <a:cxnLst/>
              <a:rect l="0" t="0" r="0" b="0"/>
              <a:pathLst>
                <a:path w="2013966" h="1181075">
                  <a:moveTo>
                    <a:pt x="204851" y="394335"/>
                  </a:moveTo>
                  <a:cubicBezTo>
                    <a:pt x="182245" y="262636"/>
                    <a:pt x="298704" y="141478"/>
                    <a:pt x="465074" y="123571"/>
                  </a:cubicBezTo>
                  <a:cubicBezTo>
                    <a:pt x="532384" y="116332"/>
                    <a:pt x="600964" y="127127"/>
                    <a:pt x="659638" y="154432"/>
                  </a:cubicBezTo>
                  <a:cubicBezTo>
                    <a:pt x="721868" y="61595"/>
                    <a:pt x="867156" y="26416"/>
                    <a:pt x="984123" y="75692"/>
                  </a:cubicBezTo>
                  <a:cubicBezTo>
                    <a:pt x="1004697" y="84328"/>
                    <a:pt x="1023493" y="95250"/>
                    <a:pt x="1040003" y="108077"/>
                  </a:cubicBezTo>
                  <a:cubicBezTo>
                    <a:pt x="1088390" y="31242"/>
                    <a:pt x="1206373" y="0"/>
                    <a:pt x="1303401" y="38354"/>
                  </a:cubicBezTo>
                  <a:cubicBezTo>
                    <a:pt x="1330325" y="48895"/>
                    <a:pt x="1353693" y="64262"/>
                    <a:pt x="1371981" y="83185"/>
                  </a:cubicBezTo>
                  <a:cubicBezTo>
                    <a:pt x="1449959" y="10541"/>
                    <a:pt x="1588009" y="1524"/>
                    <a:pt x="1680084" y="63119"/>
                  </a:cubicBezTo>
                  <a:cubicBezTo>
                    <a:pt x="1718691" y="89027"/>
                    <a:pt x="1744853" y="124714"/>
                    <a:pt x="1753871" y="164211"/>
                  </a:cubicBezTo>
                  <a:cubicBezTo>
                    <a:pt x="1881759" y="191770"/>
                    <a:pt x="1957197" y="296418"/>
                    <a:pt x="1922399" y="397764"/>
                  </a:cubicBezTo>
                  <a:cubicBezTo>
                    <a:pt x="1919478" y="406273"/>
                    <a:pt x="1915796" y="414655"/>
                    <a:pt x="1911350" y="422783"/>
                  </a:cubicBezTo>
                  <a:cubicBezTo>
                    <a:pt x="2013966" y="528447"/>
                    <a:pt x="1988821" y="679958"/>
                    <a:pt x="1855216" y="761111"/>
                  </a:cubicBezTo>
                  <a:cubicBezTo>
                    <a:pt x="1813687" y="786384"/>
                    <a:pt x="1764538" y="802767"/>
                    <a:pt x="1712722" y="808609"/>
                  </a:cubicBezTo>
                  <a:cubicBezTo>
                    <a:pt x="1711579" y="922274"/>
                    <a:pt x="1594104" y="1013714"/>
                    <a:pt x="1450213" y="1012825"/>
                  </a:cubicBezTo>
                  <a:cubicBezTo>
                    <a:pt x="1402207" y="1012444"/>
                    <a:pt x="1355217" y="1001649"/>
                    <a:pt x="1314450" y="981583"/>
                  </a:cubicBezTo>
                  <a:cubicBezTo>
                    <a:pt x="1265809" y="1109028"/>
                    <a:pt x="1096264" y="1181075"/>
                    <a:pt x="935609" y="1142480"/>
                  </a:cubicBezTo>
                  <a:cubicBezTo>
                    <a:pt x="868299" y="1126312"/>
                    <a:pt x="810133" y="1092073"/>
                    <a:pt x="771017" y="1045718"/>
                  </a:cubicBezTo>
                  <a:cubicBezTo>
                    <a:pt x="606552" y="1124204"/>
                    <a:pt x="393065" y="1082040"/>
                    <a:pt x="294259" y="951357"/>
                  </a:cubicBezTo>
                  <a:cubicBezTo>
                    <a:pt x="292989" y="949706"/>
                    <a:pt x="291719" y="948055"/>
                    <a:pt x="290576" y="946404"/>
                  </a:cubicBezTo>
                  <a:cubicBezTo>
                    <a:pt x="182880" y="956437"/>
                    <a:pt x="85471" y="895604"/>
                    <a:pt x="72771" y="810641"/>
                  </a:cubicBezTo>
                  <a:cubicBezTo>
                    <a:pt x="66040" y="765429"/>
                    <a:pt x="84963" y="720090"/>
                    <a:pt x="124460" y="686816"/>
                  </a:cubicBezTo>
                  <a:cubicBezTo>
                    <a:pt x="31242" y="643382"/>
                    <a:pt x="0" y="548132"/>
                    <a:pt x="54483" y="473964"/>
                  </a:cubicBezTo>
                  <a:cubicBezTo>
                    <a:pt x="85979" y="431165"/>
                    <a:pt x="141224" y="402844"/>
                    <a:pt x="203200" y="397764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772"/>
            <p:cNvSpPr/>
            <p:nvPr/>
          </p:nvSpPr>
          <p:spPr>
            <a:xfrm>
              <a:off x="5749290" y="5173218"/>
              <a:ext cx="114046" cy="23368"/>
            </a:xfrm>
            <a:custGeom>
              <a:avLst/>
              <a:gdLst/>
              <a:ahLst/>
              <a:cxnLst/>
              <a:rect l="0" t="0" r="0" b="0"/>
              <a:pathLst>
                <a:path w="114046" h="23368">
                  <a:moveTo>
                    <a:pt x="114046" y="20828"/>
                  </a:moveTo>
                  <a:cubicBezTo>
                    <a:pt x="74295" y="23368"/>
                    <a:pt x="34417" y="16129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773"/>
            <p:cNvSpPr/>
            <p:nvPr/>
          </p:nvSpPr>
          <p:spPr>
            <a:xfrm>
              <a:off x="5914009" y="5422392"/>
              <a:ext cx="49911" cy="9906"/>
            </a:xfrm>
            <a:custGeom>
              <a:avLst/>
              <a:gdLst/>
              <a:ahLst/>
              <a:cxnLst/>
              <a:rect l="0" t="0" r="0" b="0"/>
              <a:pathLst>
                <a:path w="49911" h="9906">
                  <a:moveTo>
                    <a:pt x="49911" y="0"/>
                  </a:moveTo>
                  <a:cubicBezTo>
                    <a:pt x="33909" y="4953"/>
                    <a:pt x="17145" y="8382"/>
                    <a:pt x="0" y="9906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774"/>
            <p:cNvSpPr/>
            <p:nvPr/>
          </p:nvSpPr>
          <p:spPr>
            <a:xfrm>
              <a:off x="6363716" y="5486527"/>
              <a:ext cx="29972" cy="45466"/>
            </a:xfrm>
            <a:custGeom>
              <a:avLst/>
              <a:gdLst/>
              <a:ahLst/>
              <a:cxnLst/>
              <a:rect l="0" t="0" r="0" b="0"/>
              <a:pathLst>
                <a:path w="29972" h="45466">
                  <a:moveTo>
                    <a:pt x="29972" y="45466"/>
                  </a:moveTo>
                  <a:cubicBezTo>
                    <a:pt x="17907" y="31242"/>
                    <a:pt x="7874" y="15875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776"/>
            <p:cNvSpPr/>
            <p:nvPr/>
          </p:nvSpPr>
          <p:spPr>
            <a:xfrm>
              <a:off x="7188073" y="5109718"/>
              <a:ext cx="147193" cy="186817"/>
            </a:xfrm>
            <a:custGeom>
              <a:avLst/>
              <a:gdLst/>
              <a:ahLst/>
              <a:cxnLst/>
              <a:rect l="0" t="0" r="0" b="0"/>
              <a:pathLst>
                <a:path w="147193" h="186817">
                  <a:moveTo>
                    <a:pt x="0" y="0"/>
                  </a:moveTo>
                  <a:cubicBezTo>
                    <a:pt x="90170" y="34798"/>
                    <a:pt x="147193" y="107442"/>
                    <a:pt x="146304" y="186817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777"/>
            <p:cNvSpPr/>
            <p:nvPr/>
          </p:nvSpPr>
          <p:spPr>
            <a:xfrm>
              <a:off x="7468108" y="4910836"/>
              <a:ext cx="65151" cy="70104"/>
            </a:xfrm>
            <a:custGeom>
              <a:avLst/>
              <a:gdLst/>
              <a:ahLst/>
              <a:cxnLst/>
              <a:rect l="0" t="0" r="0" b="0"/>
              <a:pathLst>
                <a:path w="65151" h="70104">
                  <a:moveTo>
                    <a:pt x="65151" y="0"/>
                  </a:moveTo>
                  <a:cubicBezTo>
                    <a:pt x="50547" y="27051"/>
                    <a:pt x="28194" y="51054"/>
                    <a:pt x="0" y="70104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778"/>
            <p:cNvSpPr/>
            <p:nvPr/>
          </p:nvSpPr>
          <p:spPr>
            <a:xfrm>
              <a:off x="7376922" y="4651121"/>
              <a:ext cx="3556" cy="33020"/>
            </a:xfrm>
            <a:custGeom>
              <a:avLst/>
              <a:gdLst/>
              <a:ahLst/>
              <a:cxnLst/>
              <a:rect l="0" t="0" r="0" b="0"/>
              <a:pathLst>
                <a:path w="3556" h="33020">
                  <a:moveTo>
                    <a:pt x="0" y="0"/>
                  </a:moveTo>
                  <a:cubicBezTo>
                    <a:pt x="2413" y="10922"/>
                    <a:pt x="3556" y="21972"/>
                    <a:pt x="3429" y="3302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779"/>
            <p:cNvSpPr/>
            <p:nvPr/>
          </p:nvSpPr>
          <p:spPr>
            <a:xfrm>
              <a:off x="6960744" y="4570349"/>
              <a:ext cx="33400" cy="42164"/>
            </a:xfrm>
            <a:custGeom>
              <a:avLst/>
              <a:gdLst/>
              <a:ahLst/>
              <a:cxnLst/>
              <a:rect l="0" t="0" r="0" b="0"/>
              <a:pathLst>
                <a:path w="33400" h="42164">
                  <a:moveTo>
                    <a:pt x="0" y="42164"/>
                  </a:moveTo>
                  <a:cubicBezTo>
                    <a:pt x="8509" y="26924"/>
                    <a:pt x="19812" y="12700"/>
                    <a:pt x="3340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780"/>
            <p:cNvSpPr/>
            <p:nvPr/>
          </p:nvSpPr>
          <p:spPr>
            <a:xfrm>
              <a:off x="6648577" y="4596257"/>
              <a:ext cx="16129" cy="36322"/>
            </a:xfrm>
            <a:custGeom>
              <a:avLst/>
              <a:gdLst/>
              <a:ahLst/>
              <a:cxnLst/>
              <a:rect l="0" t="0" r="0" b="0"/>
              <a:pathLst>
                <a:path w="16129" h="36322">
                  <a:moveTo>
                    <a:pt x="0" y="36322"/>
                  </a:moveTo>
                  <a:cubicBezTo>
                    <a:pt x="3429" y="23749"/>
                    <a:pt x="8890" y="11557"/>
                    <a:pt x="16129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Shape 781"/>
            <p:cNvSpPr/>
            <p:nvPr/>
          </p:nvSpPr>
          <p:spPr>
            <a:xfrm>
              <a:off x="6282182" y="4645025"/>
              <a:ext cx="58547" cy="35179"/>
            </a:xfrm>
            <a:custGeom>
              <a:avLst/>
              <a:gdLst/>
              <a:ahLst/>
              <a:cxnLst/>
              <a:rect l="0" t="0" r="0" b="0"/>
              <a:pathLst>
                <a:path w="58547" h="35179">
                  <a:moveTo>
                    <a:pt x="0" y="0"/>
                  </a:moveTo>
                  <a:cubicBezTo>
                    <a:pt x="21209" y="9779"/>
                    <a:pt x="40894" y="21590"/>
                    <a:pt x="58547" y="35179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Shape 782"/>
            <p:cNvSpPr/>
            <p:nvPr/>
          </p:nvSpPr>
          <p:spPr>
            <a:xfrm>
              <a:off x="5827649" y="4885182"/>
              <a:ext cx="10160" cy="37084"/>
            </a:xfrm>
            <a:custGeom>
              <a:avLst/>
              <a:gdLst/>
              <a:ahLst/>
              <a:cxnLst/>
              <a:rect l="0" t="0" r="0" b="0"/>
              <a:pathLst>
                <a:path w="10160" h="37084">
                  <a:moveTo>
                    <a:pt x="10160" y="37084"/>
                  </a:moveTo>
                  <a:cubicBezTo>
                    <a:pt x="5588" y="24892"/>
                    <a:pt x="2159" y="12573"/>
                    <a:pt x="0" y="0"/>
                  </a:cubicBezTo>
                </a:path>
              </a:pathLst>
            </a:custGeom>
            <a:ln w="9525" cap="flat">
              <a:round/>
            </a:ln>
          </p:spPr>
          <p:style>
            <a:lnRef idx="1">
              <a:srgbClr val="46AA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3" name="Rectangle 783"/>
            <p:cNvSpPr/>
            <p:nvPr/>
          </p:nvSpPr>
          <p:spPr>
            <a:xfrm>
              <a:off x="6174613" y="4679467"/>
              <a:ext cx="1084123" cy="3100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Русские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4" name="Rectangle 784"/>
            <p:cNvSpPr/>
            <p:nvPr/>
          </p:nvSpPr>
          <p:spPr>
            <a:xfrm>
              <a:off x="6052693" y="4954016"/>
              <a:ext cx="140617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народные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5" name="Rectangle 9740"/>
            <p:cNvSpPr/>
            <p:nvPr/>
          </p:nvSpPr>
          <p:spPr>
            <a:xfrm>
              <a:off x="6026785" y="5228336"/>
              <a:ext cx="1409520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праздники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6" name="Rectangle 786"/>
            <p:cNvSpPr/>
            <p:nvPr/>
          </p:nvSpPr>
          <p:spPr>
            <a:xfrm>
              <a:off x="7086346" y="5228336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i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7" name="Shape 787"/>
            <p:cNvSpPr/>
            <p:nvPr/>
          </p:nvSpPr>
          <p:spPr>
            <a:xfrm>
              <a:off x="2267712" y="1844802"/>
              <a:ext cx="1152144" cy="720090"/>
            </a:xfrm>
            <a:custGeom>
              <a:avLst/>
              <a:gdLst/>
              <a:ahLst/>
              <a:cxnLst/>
              <a:rect l="0" t="0" r="0" b="0"/>
              <a:pathLst>
                <a:path w="1152144" h="720090">
                  <a:moveTo>
                    <a:pt x="0" y="0"/>
                  </a:moveTo>
                  <a:lnTo>
                    <a:pt x="1152144" y="72009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4A7EB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8" name="Shape 788"/>
            <p:cNvSpPr/>
            <p:nvPr/>
          </p:nvSpPr>
          <p:spPr>
            <a:xfrm>
              <a:off x="5555234" y="3674237"/>
              <a:ext cx="972184" cy="871982"/>
            </a:xfrm>
            <a:custGeom>
              <a:avLst/>
              <a:gdLst/>
              <a:ahLst/>
              <a:cxnLst/>
              <a:rect l="0" t="0" r="0" b="0"/>
              <a:pathLst>
                <a:path w="972184" h="871982">
                  <a:moveTo>
                    <a:pt x="0" y="0"/>
                  </a:moveTo>
                  <a:lnTo>
                    <a:pt x="972184" y="871982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4A7EB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9" name="Shape 789"/>
            <p:cNvSpPr/>
            <p:nvPr/>
          </p:nvSpPr>
          <p:spPr>
            <a:xfrm>
              <a:off x="5951347" y="2059686"/>
              <a:ext cx="672847" cy="438658"/>
            </a:xfrm>
            <a:custGeom>
              <a:avLst/>
              <a:gdLst/>
              <a:ahLst/>
              <a:cxnLst/>
              <a:rect l="0" t="0" r="0" b="0"/>
              <a:pathLst>
                <a:path w="672847" h="438658">
                  <a:moveTo>
                    <a:pt x="0" y="438658"/>
                  </a:moveTo>
                  <a:lnTo>
                    <a:pt x="672847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4A7EB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0" name="Shape 790"/>
            <p:cNvSpPr/>
            <p:nvPr/>
          </p:nvSpPr>
          <p:spPr>
            <a:xfrm>
              <a:off x="6444234" y="3033014"/>
              <a:ext cx="1392428" cy="194183"/>
            </a:xfrm>
            <a:custGeom>
              <a:avLst/>
              <a:gdLst/>
              <a:ahLst/>
              <a:cxnLst/>
              <a:rect l="0" t="0" r="0" b="0"/>
              <a:pathLst>
                <a:path w="1392428" h="194183">
                  <a:moveTo>
                    <a:pt x="0" y="0"/>
                  </a:moveTo>
                  <a:lnTo>
                    <a:pt x="1392428" y="194183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4A7EB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1" name="Shape 791"/>
            <p:cNvSpPr/>
            <p:nvPr/>
          </p:nvSpPr>
          <p:spPr>
            <a:xfrm>
              <a:off x="4071620" y="1251966"/>
              <a:ext cx="689991" cy="1024890"/>
            </a:xfrm>
            <a:custGeom>
              <a:avLst/>
              <a:gdLst/>
              <a:ahLst/>
              <a:cxnLst/>
              <a:rect l="0" t="0" r="0" b="0"/>
              <a:pathLst>
                <a:path w="689991" h="1024890">
                  <a:moveTo>
                    <a:pt x="0" y="0"/>
                  </a:moveTo>
                  <a:lnTo>
                    <a:pt x="689991" y="102489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4A7EB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2" name="Shape 792"/>
            <p:cNvSpPr/>
            <p:nvPr/>
          </p:nvSpPr>
          <p:spPr>
            <a:xfrm>
              <a:off x="2390013" y="3129534"/>
              <a:ext cx="689102" cy="195326"/>
            </a:xfrm>
            <a:custGeom>
              <a:avLst/>
              <a:gdLst/>
              <a:ahLst/>
              <a:cxnLst/>
              <a:rect l="0" t="0" r="0" b="0"/>
              <a:pathLst>
                <a:path w="689102" h="195326">
                  <a:moveTo>
                    <a:pt x="0" y="195326"/>
                  </a:moveTo>
                  <a:lnTo>
                    <a:pt x="689102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4A7EB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793"/>
            <p:cNvSpPr/>
            <p:nvPr/>
          </p:nvSpPr>
          <p:spPr>
            <a:xfrm>
              <a:off x="2724912" y="3717036"/>
              <a:ext cx="1152144" cy="829183"/>
            </a:xfrm>
            <a:custGeom>
              <a:avLst/>
              <a:gdLst/>
              <a:ahLst/>
              <a:cxnLst/>
              <a:rect l="0" t="0" r="0" b="0"/>
              <a:pathLst>
                <a:path w="1152144" h="829183">
                  <a:moveTo>
                    <a:pt x="0" y="829183"/>
                  </a:moveTo>
                  <a:lnTo>
                    <a:pt x="1152144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4A7EB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6343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729"/>
          <p:cNvGrpSpPr/>
          <p:nvPr/>
        </p:nvGrpSpPr>
        <p:grpSpPr>
          <a:xfrm>
            <a:off x="0" y="0"/>
            <a:ext cx="9144000" cy="6857367"/>
            <a:chOff x="0" y="0"/>
            <a:chExt cx="9144000" cy="6858000"/>
          </a:xfrm>
        </p:grpSpPr>
        <p:pic>
          <p:nvPicPr>
            <p:cNvPr id="3" name="Picture 10936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Rectangle 9726"/>
            <p:cNvSpPr/>
            <p:nvPr/>
          </p:nvSpPr>
          <p:spPr>
            <a:xfrm>
              <a:off x="703174" y="682322"/>
              <a:ext cx="1120887" cy="36223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i="1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ЦЕЛЬ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Rectangle 9728"/>
            <p:cNvSpPr/>
            <p:nvPr/>
          </p:nvSpPr>
          <p:spPr>
            <a:xfrm>
              <a:off x="1545971" y="617169"/>
              <a:ext cx="101346" cy="4487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i="1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9727"/>
            <p:cNvSpPr/>
            <p:nvPr/>
          </p:nvSpPr>
          <p:spPr>
            <a:xfrm>
              <a:off x="1622171" y="682322"/>
              <a:ext cx="202692" cy="36223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i="1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–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802"/>
            <p:cNvSpPr/>
            <p:nvPr/>
          </p:nvSpPr>
          <p:spPr>
            <a:xfrm>
              <a:off x="1774571" y="617169"/>
              <a:ext cx="101346" cy="4487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803"/>
            <p:cNvSpPr/>
            <p:nvPr/>
          </p:nvSpPr>
          <p:spPr>
            <a:xfrm>
              <a:off x="1850771" y="617169"/>
              <a:ext cx="101346" cy="4487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05"/>
            <p:cNvSpPr/>
            <p:nvPr/>
          </p:nvSpPr>
          <p:spPr>
            <a:xfrm>
              <a:off x="703174" y="1130909"/>
              <a:ext cx="1516799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Раскрыть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806"/>
            <p:cNvSpPr/>
            <p:nvPr/>
          </p:nvSpPr>
          <p:spPr>
            <a:xfrm>
              <a:off x="1844675" y="1076507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807"/>
            <p:cNvSpPr/>
            <p:nvPr/>
          </p:nvSpPr>
          <p:spPr>
            <a:xfrm>
              <a:off x="2007743" y="1130909"/>
              <a:ext cx="1283237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влияние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808"/>
            <p:cNvSpPr/>
            <p:nvPr/>
          </p:nvSpPr>
          <p:spPr>
            <a:xfrm>
              <a:off x="2972689" y="1076507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809"/>
            <p:cNvSpPr/>
            <p:nvPr/>
          </p:nvSpPr>
          <p:spPr>
            <a:xfrm>
              <a:off x="3135757" y="1130909"/>
              <a:ext cx="1314379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русского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810"/>
            <p:cNvSpPr/>
            <p:nvPr/>
          </p:nvSpPr>
          <p:spPr>
            <a:xfrm>
              <a:off x="4125214" y="1076507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811"/>
            <p:cNvSpPr/>
            <p:nvPr/>
          </p:nvSpPr>
          <p:spPr>
            <a:xfrm>
              <a:off x="4285234" y="1130909"/>
              <a:ext cx="1156301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устного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812"/>
            <p:cNvSpPr/>
            <p:nvPr/>
          </p:nvSpPr>
          <p:spPr>
            <a:xfrm>
              <a:off x="5153914" y="1076507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813"/>
            <p:cNvSpPr/>
            <p:nvPr/>
          </p:nvSpPr>
          <p:spPr>
            <a:xfrm>
              <a:off x="5316982" y="1130909"/>
              <a:ext cx="1559788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народного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814"/>
            <p:cNvSpPr/>
            <p:nvPr/>
          </p:nvSpPr>
          <p:spPr>
            <a:xfrm>
              <a:off x="6489192" y="1076507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815"/>
            <p:cNvSpPr/>
            <p:nvPr/>
          </p:nvSpPr>
          <p:spPr>
            <a:xfrm>
              <a:off x="6650736" y="1130909"/>
              <a:ext cx="1705680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творчества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816"/>
            <p:cNvSpPr/>
            <p:nvPr/>
          </p:nvSpPr>
          <p:spPr>
            <a:xfrm>
              <a:off x="7934198" y="1076507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817"/>
            <p:cNvSpPr/>
            <p:nvPr/>
          </p:nvSpPr>
          <p:spPr>
            <a:xfrm>
              <a:off x="8095743" y="1130909"/>
              <a:ext cx="363833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818"/>
            <p:cNvSpPr/>
            <p:nvPr/>
          </p:nvSpPr>
          <p:spPr>
            <a:xfrm>
              <a:off x="8368538" y="1076507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819"/>
            <p:cNvSpPr/>
            <p:nvPr/>
          </p:nvSpPr>
          <p:spPr>
            <a:xfrm>
              <a:off x="703174" y="1588109"/>
              <a:ext cx="1378693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развитие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820"/>
            <p:cNvSpPr/>
            <p:nvPr/>
          </p:nvSpPr>
          <p:spPr>
            <a:xfrm>
              <a:off x="1739519" y="1533707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821"/>
            <p:cNvSpPr/>
            <p:nvPr/>
          </p:nvSpPr>
          <p:spPr>
            <a:xfrm>
              <a:off x="1850771" y="1588109"/>
              <a:ext cx="1205383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связной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822"/>
            <p:cNvSpPr/>
            <p:nvPr/>
          </p:nvSpPr>
          <p:spPr>
            <a:xfrm>
              <a:off x="2756281" y="1533707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823"/>
            <p:cNvSpPr/>
            <p:nvPr/>
          </p:nvSpPr>
          <p:spPr>
            <a:xfrm>
              <a:off x="2867533" y="1588109"/>
              <a:ext cx="714226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речи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824"/>
            <p:cNvSpPr/>
            <p:nvPr/>
          </p:nvSpPr>
          <p:spPr>
            <a:xfrm>
              <a:off x="3403981" y="1533707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825"/>
            <p:cNvSpPr/>
            <p:nvPr/>
          </p:nvSpPr>
          <p:spPr>
            <a:xfrm>
              <a:off x="3512185" y="1588109"/>
              <a:ext cx="169248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826"/>
            <p:cNvSpPr/>
            <p:nvPr/>
          </p:nvSpPr>
          <p:spPr>
            <a:xfrm>
              <a:off x="3641725" y="1533707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827"/>
            <p:cNvSpPr/>
            <p:nvPr/>
          </p:nvSpPr>
          <p:spPr>
            <a:xfrm>
              <a:off x="3751453" y="1588109"/>
              <a:ext cx="831345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детей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828"/>
            <p:cNvSpPr/>
            <p:nvPr/>
          </p:nvSpPr>
          <p:spPr>
            <a:xfrm>
              <a:off x="4376674" y="1533707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829"/>
            <p:cNvSpPr/>
            <p:nvPr/>
          </p:nvSpPr>
          <p:spPr>
            <a:xfrm>
              <a:off x="4487926" y="1588109"/>
              <a:ext cx="1427436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старшего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830"/>
            <p:cNvSpPr/>
            <p:nvPr/>
          </p:nvSpPr>
          <p:spPr>
            <a:xfrm>
              <a:off x="5562346" y="1533707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831"/>
            <p:cNvSpPr/>
            <p:nvPr/>
          </p:nvSpPr>
          <p:spPr>
            <a:xfrm>
              <a:off x="5673598" y="1588109"/>
              <a:ext cx="2023527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дошкольного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832"/>
            <p:cNvSpPr/>
            <p:nvPr/>
          </p:nvSpPr>
          <p:spPr>
            <a:xfrm>
              <a:off x="7196328" y="1533707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833"/>
            <p:cNvSpPr/>
            <p:nvPr/>
          </p:nvSpPr>
          <p:spPr>
            <a:xfrm>
              <a:off x="7306057" y="1588109"/>
              <a:ext cx="1414912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возраста,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834"/>
            <p:cNvSpPr/>
            <p:nvPr/>
          </p:nvSpPr>
          <p:spPr>
            <a:xfrm>
              <a:off x="8368538" y="1533707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835"/>
            <p:cNvSpPr/>
            <p:nvPr/>
          </p:nvSpPr>
          <p:spPr>
            <a:xfrm>
              <a:off x="703174" y="2045690"/>
              <a:ext cx="1220616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изучить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836"/>
            <p:cNvSpPr/>
            <p:nvPr/>
          </p:nvSpPr>
          <p:spPr>
            <a:xfrm>
              <a:off x="1622171" y="1991288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837"/>
            <p:cNvSpPr/>
            <p:nvPr/>
          </p:nvSpPr>
          <p:spPr>
            <a:xfrm>
              <a:off x="1859915" y="2045690"/>
              <a:ext cx="723704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пути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838"/>
            <p:cNvSpPr/>
            <p:nvPr/>
          </p:nvSpPr>
          <p:spPr>
            <a:xfrm>
              <a:off x="2404237" y="1991288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839"/>
            <p:cNvSpPr/>
            <p:nvPr/>
          </p:nvSpPr>
          <p:spPr>
            <a:xfrm>
              <a:off x="2641981" y="2045690"/>
              <a:ext cx="194974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840"/>
            <p:cNvSpPr/>
            <p:nvPr/>
          </p:nvSpPr>
          <p:spPr>
            <a:xfrm>
              <a:off x="2786761" y="1991288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841"/>
            <p:cNvSpPr/>
            <p:nvPr/>
          </p:nvSpPr>
          <p:spPr>
            <a:xfrm>
              <a:off x="3024505" y="2045690"/>
              <a:ext cx="1135991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методы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842"/>
            <p:cNvSpPr/>
            <p:nvPr/>
          </p:nvSpPr>
          <p:spPr>
            <a:xfrm>
              <a:off x="3877945" y="1991288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843"/>
            <p:cNvSpPr/>
            <p:nvPr/>
          </p:nvSpPr>
          <p:spPr>
            <a:xfrm>
              <a:off x="4116070" y="2045690"/>
              <a:ext cx="2162311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ознакомления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844"/>
            <p:cNvSpPr/>
            <p:nvPr/>
          </p:nvSpPr>
          <p:spPr>
            <a:xfrm>
              <a:off x="5740654" y="1991288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845"/>
            <p:cNvSpPr/>
            <p:nvPr/>
          </p:nvSpPr>
          <p:spPr>
            <a:xfrm>
              <a:off x="5978652" y="2045690"/>
              <a:ext cx="829653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детей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846"/>
            <p:cNvSpPr/>
            <p:nvPr/>
          </p:nvSpPr>
          <p:spPr>
            <a:xfrm>
              <a:off x="6603493" y="1991288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847"/>
            <p:cNvSpPr/>
            <p:nvPr/>
          </p:nvSpPr>
          <p:spPr>
            <a:xfrm>
              <a:off x="6841236" y="2045690"/>
              <a:ext cx="150292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848"/>
            <p:cNvSpPr/>
            <p:nvPr/>
          </p:nvSpPr>
          <p:spPr>
            <a:xfrm>
              <a:off x="6954012" y="1991288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849"/>
            <p:cNvSpPr/>
            <p:nvPr/>
          </p:nvSpPr>
          <p:spPr>
            <a:xfrm>
              <a:off x="7190232" y="2045690"/>
              <a:ext cx="1569266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народным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850"/>
            <p:cNvSpPr/>
            <p:nvPr/>
          </p:nvSpPr>
          <p:spPr>
            <a:xfrm>
              <a:off x="8368538" y="1991288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851"/>
            <p:cNvSpPr/>
            <p:nvPr/>
          </p:nvSpPr>
          <p:spPr>
            <a:xfrm>
              <a:off x="703174" y="2502890"/>
              <a:ext cx="1928748" cy="3024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творчеством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852"/>
            <p:cNvSpPr/>
            <p:nvPr/>
          </p:nvSpPr>
          <p:spPr>
            <a:xfrm>
              <a:off x="2154301" y="2448488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Rectangle 853"/>
            <p:cNvSpPr/>
            <p:nvPr/>
          </p:nvSpPr>
          <p:spPr>
            <a:xfrm>
              <a:off x="2218309" y="2448488"/>
              <a:ext cx="84624" cy="3747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462" y="2837764"/>
            <a:ext cx="3751939" cy="281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7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783"/>
          <p:cNvGrpSpPr/>
          <p:nvPr/>
        </p:nvGrpSpPr>
        <p:grpSpPr>
          <a:xfrm>
            <a:off x="0" y="317"/>
            <a:ext cx="9474206" cy="6857367"/>
            <a:chOff x="0" y="0"/>
            <a:chExt cx="9474206" cy="6858000"/>
          </a:xfrm>
        </p:grpSpPr>
        <p:pic>
          <p:nvPicPr>
            <p:cNvPr id="3" name="Picture 10940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Picture 86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916" y="521208"/>
              <a:ext cx="1895856" cy="2740152"/>
            </a:xfrm>
            <a:prstGeom prst="rect">
              <a:avLst/>
            </a:prstGeom>
          </p:spPr>
        </p:pic>
        <p:pic>
          <p:nvPicPr>
            <p:cNvPr id="5" name="Picture 86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204" y="929640"/>
              <a:ext cx="1859280" cy="1962912"/>
            </a:xfrm>
            <a:prstGeom prst="rect">
              <a:avLst/>
            </a:prstGeom>
          </p:spPr>
        </p:pic>
        <p:pic>
          <p:nvPicPr>
            <p:cNvPr id="6" name="Picture 1094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080" y="544576"/>
              <a:ext cx="1807464" cy="2651760"/>
            </a:xfrm>
            <a:prstGeom prst="rect">
              <a:avLst/>
            </a:prstGeom>
          </p:spPr>
        </p:pic>
        <p:sp>
          <p:nvSpPr>
            <p:cNvPr id="7" name="Shape 870"/>
            <p:cNvSpPr/>
            <p:nvPr/>
          </p:nvSpPr>
          <p:spPr>
            <a:xfrm>
              <a:off x="899592" y="548640"/>
              <a:ext cx="1800936" cy="2645156"/>
            </a:xfrm>
            <a:custGeom>
              <a:avLst/>
              <a:gdLst/>
              <a:ahLst/>
              <a:cxnLst/>
              <a:rect l="0" t="0" r="0" b="0"/>
              <a:pathLst>
                <a:path w="1800936" h="2645156">
                  <a:moveTo>
                    <a:pt x="0" y="180086"/>
                  </a:moveTo>
                  <a:cubicBezTo>
                    <a:pt x="0" y="80645"/>
                    <a:pt x="80632" y="0"/>
                    <a:pt x="180099" y="0"/>
                  </a:cubicBezTo>
                  <a:lnTo>
                    <a:pt x="1620850" y="0"/>
                  </a:lnTo>
                  <a:cubicBezTo>
                    <a:pt x="1720291" y="0"/>
                    <a:pt x="1800936" y="80645"/>
                    <a:pt x="1800936" y="180086"/>
                  </a:cubicBezTo>
                  <a:lnTo>
                    <a:pt x="1800936" y="2465070"/>
                  </a:lnTo>
                  <a:cubicBezTo>
                    <a:pt x="1800936" y="2564511"/>
                    <a:pt x="1720291" y="2645156"/>
                    <a:pt x="1620850" y="2645156"/>
                  </a:cubicBezTo>
                  <a:lnTo>
                    <a:pt x="180099" y="2645156"/>
                  </a:lnTo>
                  <a:cubicBezTo>
                    <a:pt x="80632" y="2645156"/>
                    <a:pt x="0" y="2564511"/>
                    <a:pt x="0" y="2465070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7D60A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Rectangle 871"/>
            <p:cNvSpPr/>
            <p:nvPr/>
          </p:nvSpPr>
          <p:spPr>
            <a:xfrm>
              <a:off x="1054608" y="1075939"/>
              <a:ext cx="1992361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Совершенство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72"/>
            <p:cNvSpPr/>
            <p:nvPr/>
          </p:nvSpPr>
          <p:spPr>
            <a:xfrm>
              <a:off x="1568196" y="1312159"/>
              <a:ext cx="693815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вать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873"/>
            <p:cNvSpPr/>
            <p:nvPr/>
          </p:nvSpPr>
          <p:spPr>
            <a:xfrm>
              <a:off x="1043940" y="1548553"/>
              <a:ext cx="2010240" cy="272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художественно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874"/>
            <p:cNvSpPr/>
            <p:nvPr/>
          </p:nvSpPr>
          <p:spPr>
            <a:xfrm>
              <a:off x="1333500" y="1737639"/>
              <a:ext cx="101247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875"/>
            <p:cNvSpPr/>
            <p:nvPr/>
          </p:nvSpPr>
          <p:spPr>
            <a:xfrm>
              <a:off x="1409700" y="1786503"/>
              <a:ext cx="1216152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речевые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876"/>
            <p:cNvSpPr/>
            <p:nvPr/>
          </p:nvSpPr>
          <p:spPr>
            <a:xfrm>
              <a:off x="1085088" y="2022723"/>
              <a:ext cx="1902062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исполнительс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877"/>
            <p:cNvSpPr/>
            <p:nvPr/>
          </p:nvSpPr>
          <p:spPr>
            <a:xfrm>
              <a:off x="1184148" y="2258944"/>
              <a:ext cx="1713558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кие навыки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878"/>
            <p:cNvSpPr/>
            <p:nvPr/>
          </p:nvSpPr>
          <p:spPr>
            <a:xfrm>
              <a:off x="1519428" y="2495164"/>
              <a:ext cx="823639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детей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879"/>
            <p:cNvSpPr/>
            <p:nvPr/>
          </p:nvSpPr>
          <p:spPr>
            <a:xfrm>
              <a:off x="2139950" y="2446300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7" name="Picture 88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9608" y="3390900"/>
              <a:ext cx="3529585" cy="2740152"/>
            </a:xfrm>
            <a:prstGeom prst="rect">
              <a:avLst/>
            </a:prstGeom>
          </p:spPr>
        </p:pic>
        <p:pic>
          <p:nvPicPr>
            <p:cNvPr id="18" name="Picture 884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198876" y="5446776"/>
              <a:ext cx="0" cy="0"/>
            </a:xfrm>
            <a:prstGeom prst="rect">
              <a:avLst/>
            </a:prstGeom>
          </p:spPr>
        </p:pic>
        <p:pic>
          <p:nvPicPr>
            <p:cNvPr id="19" name="Picture 1094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2280" y="3414776"/>
              <a:ext cx="3441192" cy="2648712"/>
            </a:xfrm>
            <a:prstGeom prst="rect">
              <a:avLst/>
            </a:prstGeom>
          </p:spPr>
        </p:pic>
        <p:sp>
          <p:nvSpPr>
            <p:cNvPr id="20" name="Shape 886"/>
            <p:cNvSpPr/>
            <p:nvPr/>
          </p:nvSpPr>
          <p:spPr>
            <a:xfrm>
              <a:off x="3007741" y="3418332"/>
              <a:ext cx="3433318" cy="2645118"/>
            </a:xfrm>
            <a:custGeom>
              <a:avLst/>
              <a:gdLst/>
              <a:ahLst/>
              <a:cxnLst/>
              <a:rect l="0" t="0" r="0" b="0"/>
              <a:pathLst>
                <a:path w="3433318" h="2645118">
                  <a:moveTo>
                    <a:pt x="0" y="264541"/>
                  </a:moveTo>
                  <a:cubicBezTo>
                    <a:pt x="0" y="118491"/>
                    <a:pt x="118364" y="0"/>
                    <a:pt x="264414" y="0"/>
                  </a:cubicBezTo>
                  <a:lnTo>
                    <a:pt x="3168904" y="0"/>
                  </a:lnTo>
                  <a:cubicBezTo>
                    <a:pt x="3314954" y="0"/>
                    <a:pt x="3433318" y="118491"/>
                    <a:pt x="3433318" y="264541"/>
                  </a:cubicBezTo>
                  <a:lnTo>
                    <a:pt x="3433318" y="2380602"/>
                  </a:lnTo>
                  <a:cubicBezTo>
                    <a:pt x="3433318" y="2526690"/>
                    <a:pt x="3314954" y="2645118"/>
                    <a:pt x="3168904" y="2645118"/>
                  </a:cubicBezTo>
                  <a:lnTo>
                    <a:pt x="264414" y="2645118"/>
                  </a:lnTo>
                  <a:cubicBezTo>
                    <a:pt x="118364" y="2645118"/>
                    <a:pt x="0" y="2526690"/>
                    <a:pt x="0" y="2380602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7D60A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Rectangle 887"/>
            <p:cNvSpPr/>
            <p:nvPr/>
          </p:nvSpPr>
          <p:spPr>
            <a:xfrm>
              <a:off x="3547618" y="4244863"/>
              <a:ext cx="3196684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Развивать речь детей как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888"/>
            <p:cNvSpPr/>
            <p:nvPr/>
          </p:nvSpPr>
          <p:spPr>
            <a:xfrm>
              <a:off x="3872230" y="4454969"/>
              <a:ext cx="2332677" cy="2412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средство общения.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889"/>
            <p:cNvSpPr/>
            <p:nvPr/>
          </p:nvSpPr>
          <p:spPr>
            <a:xfrm>
              <a:off x="3853942" y="4665741"/>
              <a:ext cx="2382012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Совершенствовать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890"/>
            <p:cNvSpPr/>
            <p:nvPr/>
          </p:nvSpPr>
          <p:spPr>
            <a:xfrm>
              <a:off x="3931666" y="4876053"/>
              <a:ext cx="2174435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диалогическую и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891"/>
            <p:cNvSpPr/>
            <p:nvPr/>
          </p:nvSpPr>
          <p:spPr>
            <a:xfrm>
              <a:off x="3360166" y="5086365"/>
              <a:ext cx="3625856" cy="2408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монологическую формы речи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892"/>
            <p:cNvSpPr/>
            <p:nvPr/>
          </p:nvSpPr>
          <p:spPr>
            <a:xfrm>
              <a:off x="6088380" y="5043039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7" name="Picture 895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2948" y="3390900"/>
              <a:ext cx="2095500" cy="2753868"/>
            </a:xfrm>
            <a:prstGeom prst="rect">
              <a:avLst/>
            </a:prstGeom>
          </p:spPr>
        </p:pic>
        <p:pic>
          <p:nvPicPr>
            <p:cNvPr id="28" name="Picture 897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1585" y="3805428"/>
              <a:ext cx="52958" cy="1962912"/>
            </a:xfrm>
            <a:prstGeom prst="rect">
              <a:avLst/>
            </a:prstGeom>
          </p:spPr>
        </p:pic>
        <p:pic>
          <p:nvPicPr>
            <p:cNvPr id="29" name="Picture 10943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6128" y="3414776"/>
              <a:ext cx="2005584" cy="2663952"/>
            </a:xfrm>
            <a:prstGeom prst="rect">
              <a:avLst/>
            </a:prstGeom>
          </p:spPr>
        </p:pic>
        <p:sp>
          <p:nvSpPr>
            <p:cNvPr id="30" name="Shape 899"/>
            <p:cNvSpPr/>
            <p:nvPr/>
          </p:nvSpPr>
          <p:spPr>
            <a:xfrm>
              <a:off x="6869938" y="3418332"/>
              <a:ext cx="2001647" cy="2659685"/>
            </a:xfrm>
            <a:custGeom>
              <a:avLst/>
              <a:gdLst/>
              <a:ahLst/>
              <a:cxnLst/>
              <a:rect l="0" t="0" r="0" b="0"/>
              <a:pathLst>
                <a:path w="2001647" h="2659685">
                  <a:moveTo>
                    <a:pt x="0" y="200279"/>
                  </a:moveTo>
                  <a:cubicBezTo>
                    <a:pt x="0" y="89662"/>
                    <a:pt x="89535" y="0"/>
                    <a:pt x="200152" y="0"/>
                  </a:cubicBezTo>
                  <a:lnTo>
                    <a:pt x="1801495" y="0"/>
                  </a:lnTo>
                  <a:cubicBezTo>
                    <a:pt x="1911985" y="0"/>
                    <a:pt x="2001647" y="89662"/>
                    <a:pt x="2001647" y="200279"/>
                  </a:cubicBezTo>
                  <a:lnTo>
                    <a:pt x="2001647" y="2459520"/>
                  </a:lnTo>
                  <a:cubicBezTo>
                    <a:pt x="2001647" y="2570074"/>
                    <a:pt x="1911985" y="2659685"/>
                    <a:pt x="1801495" y="2659685"/>
                  </a:cubicBezTo>
                  <a:lnTo>
                    <a:pt x="200152" y="2659685"/>
                  </a:lnTo>
                  <a:cubicBezTo>
                    <a:pt x="89535" y="2659685"/>
                    <a:pt x="0" y="2570074"/>
                    <a:pt x="0" y="2459520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7D60A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Rectangle 900"/>
            <p:cNvSpPr/>
            <p:nvPr/>
          </p:nvSpPr>
          <p:spPr>
            <a:xfrm>
              <a:off x="7339584" y="3953632"/>
              <a:ext cx="1492523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Развивать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901"/>
            <p:cNvSpPr/>
            <p:nvPr/>
          </p:nvSpPr>
          <p:spPr>
            <a:xfrm>
              <a:off x="7062216" y="4189852"/>
              <a:ext cx="2228295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интерес детей к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902"/>
            <p:cNvSpPr/>
            <p:nvPr/>
          </p:nvSpPr>
          <p:spPr>
            <a:xfrm>
              <a:off x="7050024" y="4426119"/>
              <a:ext cx="2260492" cy="272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художественной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903"/>
            <p:cNvSpPr/>
            <p:nvPr/>
          </p:nvSpPr>
          <p:spPr>
            <a:xfrm>
              <a:off x="7168896" y="4664070"/>
              <a:ext cx="1946452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литературе, к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904"/>
            <p:cNvSpPr/>
            <p:nvPr/>
          </p:nvSpPr>
          <p:spPr>
            <a:xfrm>
              <a:off x="7455408" y="4900290"/>
              <a:ext cx="1184532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устному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905"/>
            <p:cNvSpPr/>
            <p:nvPr/>
          </p:nvSpPr>
          <p:spPr>
            <a:xfrm>
              <a:off x="7318248" y="5136510"/>
              <a:ext cx="1549378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народному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906"/>
            <p:cNvSpPr/>
            <p:nvPr/>
          </p:nvSpPr>
          <p:spPr>
            <a:xfrm>
              <a:off x="7298436" y="5372730"/>
              <a:ext cx="1524143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творчеству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907"/>
            <p:cNvSpPr/>
            <p:nvPr/>
          </p:nvSpPr>
          <p:spPr>
            <a:xfrm>
              <a:off x="8446008" y="5323866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9" name="Picture 910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9020" y="1083564"/>
              <a:ext cx="3006852" cy="1307592"/>
            </a:xfrm>
            <a:prstGeom prst="rect">
              <a:avLst/>
            </a:prstGeom>
          </p:spPr>
        </p:pic>
        <p:pic>
          <p:nvPicPr>
            <p:cNvPr id="40" name="Picture 913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1192" y="1063752"/>
              <a:ext cx="3151632" cy="1463040"/>
            </a:xfrm>
            <a:prstGeom prst="rect">
              <a:avLst/>
            </a:prstGeom>
          </p:spPr>
        </p:pic>
        <p:pic>
          <p:nvPicPr>
            <p:cNvPr id="41" name="Picture 10944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1184" y="1106424"/>
              <a:ext cx="2919984" cy="1219200"/>
            </a:xfrm>
            <a:prstGeom prst="rect">
              <a:avLst/>
            </a:prstGeom>
          </p:spPr>
        </p:pic>
        <p:sp>
          <p:nvSpPr>
            <p:cNvPr id="42" name="Shape 915"/>
            <p:cNvSpPr/>
            <p:nvPr/>
          </p:nvSpPr>
          <p:spPr>
            <a:xfrm>
              <a:off x="3635883" y="1111377"/>
              <a:ext cx="2912999" cy="1211707"/>
            </a:xfrm>
            <a:custGeom>
              <a:avLst/>
              <a:gdLst/>
              <a:ahLst/>
              <a:cxnLst/>
              <a:rect l="0" t="0" r="0" b="0"/>
              <a:pathLst>
                <a:path w="2912999" h="1211707">
                  <a:moveTo>
                    <a:pt x="0" y="121158"/>
                  </a:moveTo>
                  <a:cubicBezTo>
                    <a:pt x="0" y="54229"/>
                    <a:pt x="54229" y="0"/>
                    <a:pt x="121158" y="0"/>
                  </a:cubicBezTo>
                  <a:lnTo>
                    <a:pt x="2791841" y="0"/>
                  </a:lnTo>
                  <a:cubicBezTo>
                    <a:pt x="2858770" y="0"/>
                    <a:pt x="2912999" y="54229"/>
                    <a:pt x="2912999" y="121158"/>
                  </a:cubicBezTo>
                  <a:lnTo>
                    <a:pt x="2912999" y="1090549"/>
                  </a:lnTo>
                  <a:cubicBezTo>
                    <a:pt x="2912999" y="1157478"/>
                    <a:pt x="2858770" y="1211707"/>
                    <a:pt x="2791841" y="1211707"/>
                  </a:cubicBezTo>
                  <a:lnTo>
                    <a:pt x="121158" y="1211707"/>
                  </a:lnTo>
                  <a:cubicBezTo>
                    <a:pt x="54229" y="1211707"/>
                    <a:pt x="0" y="1157478"/>
                    <a:pt x="0" y="1090549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7D60A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Rectangle 916"/>
            <p:cNvSpPr/>
            <p:nvPr/>
          </p:nvSpPr>
          <p:spPr>
            <a:xfrm>
              <a:off x="3877691" y="1459087"/>
              <a:ext cx="2802014" cy="8150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54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Задачи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917"/>
            <p:cNvSpPr/>
            <p:nvPr/>
          </p:nvSpPr>
          <p:spPr>
            <a:xfrm>
              <a:off x="5984113" y="1312494"/>
              <a:ext cx="228029" cy="100971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54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45" name="Picture 920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544" y="3390900"/>
              <a:ext cx="1754124" cy="2740152"/>
            </a:xfrm>
            <a:prstGeom prst="rect">
              <a:avLst/>
            </a:prstGeom>
          </p:spPr>
        </p:pic>
        <p:pic>
          <p:nvPicPr>
            <p:cNvPr id="46" name="Picture 923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976" y="3584448"/>
              <a:ext cx="1751076" cy="2388108"/>
            </a:xfrm>
            <a:prstGeom prst="rect">
              <a:avLst/>
            </a:prstGeom>
          </p:spPr>
        </p:pic>
        <p:pic>
          <p:nvPicPr>
            <p:cNvPr id="47" name="Picture 10945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232" y="3414776"/>
              <a:ext cx="1664208" cy="2648712"/>
            </a:xfrm>
            <a:prstGeom prst="rect">
              <a:avLst/>
            </a:prstGeom>
          </p:spPr>
        </p:pic>
        <p:sp>
          <p:nvSpPr>
            <p:cNvPr id="48" name="Shape 925"/>
            <p:cNvSpPr/>
            <p:nvPr/>
          </p:nvSpPr>
          <p:spPr>
            <a:xfrm>
              <a:off x="971601" y="3418332"/>
              <a:ext cx="1658188" cy="2645118"/>
            </a:xfrm>
            <a:custGeom>
              <a:avLst/>
              <a:gdLst/>
              <a:ahLst/>
              <a:cxnLst/>
              <a:rect l="0" t="0" r="0" b="0"/>
              <a:pathLst>
                <a:path w="1658188" h="2645118">
                  <a:moveTo>
                    <a:pt x="0" y="165862"/>
                  </a:moveTo>
                  <a:cubicBezTo>
                    <a:pt x="0" y="74295"/>
                    <a:pt x="74232" y="0"/>
                    <a:pt x="165811" y="0"/>
                  </a:cubicBezTo>
                  <a:lnTo>
                    <a:pt x="1492326" y="0"/>
                  </a:lnTo>
                  <a:cubicBezTo>
                    <a:pt x="1583893" y="0"/>
                    <a:pt x="1658188" y="74295"/>
                    <a:pt x="1658188" y="165862"/>
                  </a:cubicBezTo>
                  <a:lnTo>
                    <a:pt x="1658188" y="2479294"/>
                  </a:lnTo>
                  <a:cubicBezTo>
                    <a:pt x="1658188" y="2570874"/>
                    <a:pt x="1583893" y="2645118"/>
                    <a:pt x="1492326" y="2645118"/>
                  </a:cubicBezTo>
                  <a:lnTo>
                    <a:pt x="165811" y="2645118"/>
                  </a:lnTo>
                  <a:cubicBezTo>
                    <a:pt x="74232" y="2645118"/>
                    <a:pt x="0" y="2570874"/>
                    <a:pt x="0" y="2479294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7D60A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Rectangle 926"/>
            <p:cNvSpPr/>
            <p:nvPr/>
          </p:nvSpPr>
          <p:spPr>
            <a:xfrm>
              <a:off x="1185062" y="3719082"/>
              <a:ext cx="1702130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Осуществить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927"/>
            <p:cNvSpPr/>
            <p:nvPr/>
          </p:nvSpPr>
          <p:spPr>
            <a:xfrm>
              <a:off x="1118006" y="3929395"/>
              <a:ext cx="1814815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взаимодействи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928"/>
            <p:cNvSpPr/>
            <p:nvPr/>
          </p:nvSpPr>
          <p:spPr>
            <a:xfrm>
              <a:off x="1111910" y="4139707"/>
              <a:ext cx="1898385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е с родителями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929"/>
            <p:cNvSpPr/>
            <p:nvPr/>
          </p:nvSpPr>
          <p:spPr>
            <a:xfrm>
              <a:off x="1438021" y="4350019"/>
              <a:ext cx="1030875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 целью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930"/>
            <p:cNvSpPr/>
            <p:nvPr/>
          </p:nvSpPr>
          <p:spPr>
            <a:xfrm>
              <a:off x="1150010" y="4560378"/>
              <a:ext cx="1797295" cy="2412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ознакомления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931"/>
            <p:cNvSpPr/>
            <p:nvPr/>
          </p:nvSpPr>
          <p:spPr>
            <a:xfrm>
              <a:off x="1111910" y="4770897"/>
              <a:ext cx="1896498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их с развитием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932"/>
            <p:cNvSpPr/>
            <p:nvPr/>
          </p:nvSpPr>
          <p:spPr>
            <a:xfrm>
              <a:off x="1197255" y="4981209"/>
              <a:ext cx="1669511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связной речи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933"/>
            <p:cNvSpPr/>
            <p:nvPr/>
          </p:nvSpPr>
          <p:spPr>
            <a:xfrm>
              <a:off x="1552321" y="5191521"/>
              <a:ext cx="727597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детей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Rectangle 934"/>
            <p:cNvSpPr/>
            <p:nvPr/>
          </p:nvSpPr>
          <p:spPr>
            <a:xfrm>
              <a:off x="1276477" y="5401833"/>
              <a:ext cx="1458699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средствами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935"/>
            <p:cNvSpPr/>
            <p:nvPr/>
          </p:nvSpPr>
          <p:spPr>
            <a:xfrm>
              <a:off x="1294765" y="5612170"/>
              <a:ext cx="1341971" cy="2408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фольклора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Rectangle 936"/>
            <p:cNvSpPr/>
            <p:nvPr/>
          </p:nvSpPr>
          <p:spPr>
            <a:xfrm>
              <a:off x="2305558" y="5568844"/>
              <a:ext cx="67395" cy="2984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60" name="Picture 939"/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6620" y="621792"/>
              <a:ext cx="1844040" cy="2740152"/>
            </a:xfrm>
            <a:prstGeom prst="rect">
              <a:avLst/>
            </a:prstGeom>
          </p:spPr>
        </p:pic>
        <p:pic>
          <p:nvPicPr>
            <p:cNvPr id="61" name="Picture 942"/>
            <p:cNvPicPr/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4240" y="1383792"/>
              <a:ext cx="1886712" cy="1254252"/>
            </a:xfrm>
            <a:prstGeom prst="rect">
              <a:avLst/>
            </a:prstGeom>
          </p:spPr>
        </p:pic>
        <p:pic>
          <p:nvPicPr>
            <p:cNvPr id="62" name="Picture 10946"/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8784" y="643128"/>
              <a:ext cx="1755649" cy="2651760"/>
            </a:xfrm>
            <a:prstGeom prst="rect">
              <a:avLst/>
            </a:prstGeom>
          </p:spPr>
        </p:pic>
        <p:sp>
          <p:nvSpPr>
            <p:cNvPr id="63" name="Shape 944"/>
            <p:cNvSpPr/>
            <p:nvPr/>
          </p:nvSpPr>
          <p:spPr>
            <a:xfrm>
              <a:off x="7294499" y="648970"/>
              <a:ext cx="1749425" cy="2645156"/>
            </a:xfrm>
            <a:custGeom>
              <a:avLst/>
              <a:gdLst/>
              <a:ahLst/>
              <a:cxnLst/>
              <a:rect l="0" t="0" r="0" b="0"/>
              <a:pathLst>
                <a:path w="1749425" h="2645156">
                  <a:moveTo>
                    <a:pt x="0" y="175006"/>
                  </a:moveTo>
                  <a:cubicBezTo>
                    <a:pt x="0" y="78359"/>
                    <a:pt x="78232" y="0"/>
                    <a:pt x="174879" y="0"/>
                  </a:cubicBezTo>
                  <a:lnTo>
                    <a:pt x="1574546" y="0"/>
                  </a:lnTo>
                  <a:cubicBezTo>
                    <a:pt x="1671193" y="0"/>
                    <a:pt x="1749425" y="78359"/>
                    <a:pt x="1749425" y="175006"/>
                  </a:cubicBezTo>
                  <a:lnTo>
                    <a:pt x="1749425" y="2470150"/>
                  </a:lnTo>
                  <a:cubicBezTo>
                    <a:pt x="1749425" y="2566797"/>
                    <a:pt x="1671193" y="2645156"/>
                    <a:pt x="1574546" y="2645156"/>
                  </a:cubicBezTo>
                  <a:lnTo>
                    <a:pt x="174879" y="2645156"/>
                  </a:lnTo>
                  <a:cubicBezTo>
                    <a:pt x="78232" y="2645156"/>
                    <a:pt x="0" y="2566797"/>
                    <a:pt x="0" y="2470150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7D60A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Rectangle 945"/>
            <p:cNvSpPr/>
            <p:nvPr/>
          </p:nvSpPr>
          <p:spPr>
            <a:xfrm>
              <a:off x="7561834" y="1531360"/>
              <a:ext cx="1695012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Обеспечить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Rectangle 946"/>
            <p:cNvSpPr/>
            <p:nvPr/>
          </p:nvSpPr>
          <p:spPr>
            <a:xfrm>
              <a:off x="7589266" y="1767581"/>
              <a:ext cx="1445093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предметно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6" name="Rectangle 947"/>
            <p:cNvSpPr/>
            <p:nvPr/>
          </p:nvSpPr>
          <p:spPr>
            <a:xfrm>
              <a:off x="8675878" y="1718716"/>
              <a:ext cx="101247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7" name="Rectangle 948"/>
            <p:cNvSpPr/>
            <p:nvPr/>
          </p:nvSpPr>
          <p:spPr>
            <a:xfrm>
              <a:off x="7429246" y="2003801"/>
              <a:ext cx="2044960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развивающую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8" name="Rectangle 949"/>
            <p:cNvSpPr/>
            <p:nvPr/>
          </p:nvSpPr>
          <p:spPr>
            <a:xfrm>
              <a:off x="7891019" y="2241592"/>
              <a:ext cx="741929" cy="272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среду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9" name="Rectangle 950"/>
            <p:cNvSpPr/>
            <p:nvPr/>
          </p:nvSpPr>
          <p:spPr>
            <a:xfrm>
              <a:off x="8450326" y="2192663"/>
              <a:ext cx="76111" cy="3370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0" name="Shape 951"/>
            <p:cNvSpPr/>
            <p:nvPr/>
          </p:nvSpPr>
          <p:spPr>
            <a:xfrm>
              <a:off x="6516244" y="1700784"/>
              <a:ext cx="792099" cy="358013"/>
            </a:xfrm>
            <a:custGeom>
              <a:avLst/>
              <a:gdLst/>
              <a:ahLst/>
              <a:cxnLst/>
              <a:rect l="0" t="0" r="0" b="0"/>
              <a:pathLst>
                <a:path w="792099" h="358013">
                  <a:moveTo>
                    <a:pt x="613029" y="0"/>
                  </a:moveTo>
                  <a:lnTo>
                    <a:pt x="792099" y="178943"/>
                  </a:lnTo>
                  <a:lnTo>
                    <a:pt x="613029" y="358013"/>
                  </a:lnTo>
                  <a:lnTo>
                    <a:pt x="613029" y="268478"/>
                  </a:lnTo>
                  <a:lnTo>
                    <a:pt x="0" y="268478"/>
                  </a:lnTo>
                  <a:lnTo>
                    <a:pt x="0" y="89535"/>
                  </a:lnTo>
                  <a:lnTo>
                    <a:pt x="613029" y="89535"/>
                  </a:lnTo>
                  <a:lnTo>
                    <a:pt x="613029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952"/>
            <p:cNvSpPr/>
            <p:nvPr/>
          </p:nvSpPr>
          <p:spPr>
            <a:xfrm>
              <a:off x="6516244" y="1700784"/>
              <a:ext cx="792099" cy="358013"/>
            </a:xfrm>
            <a:custGeom>
              <a:avLst/>
              <a:gdLst/>
              <a:ahLst/>
              <a:cxnLst/>
              <a:rect l="0" t="0" r="0" b="0"/>
              <a:pathLst>
                <a:path w="792099" h="358013">
                  <a:moveTo>
                    <a:pt x="0" y="89535"/>
                  </a:moveTo>
                  <a:lnTo>
                    <a:pt x="613029" y="89535"/>
                  </a:lnTo>
                  <a:lnTo>
                    <a:pt x="613029" y="0"/>
                  </a:lnTo>
                  <a:lnTo>
                    <a:pt x="792099" y="178943"/>
                  </a:lnTo>
                  <a:lnTo>
                    <a:pt x="613029" y="358013"/>
                  </a:lnTo>
                  <a:lnTo>
                    <a:pt x="613029" y="268478"/>
                  </a:lnTo>
                  <a:lnTo>
                    <a:pt x="0" y="268478"/>
                  </a:lnTo>
                  <a:close/>
                </a:path>
              </a:pathLst>
            </a:custGeom>
            <a:ln w="25400" cap="flat">
              <a:miter lim="101600"/>
            </a:ln>
          </p:spPr>
          <p:style>
            <a:lnRef idx="1">
              <a:srgbClr val="385D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72" name="Picture 954"/>
            <p:cNvPicPr/>
            <p:nvPr/>
          </p:nvPicPr>
          <p:blipFill>
            <a:blip r:embed="rId21"/>
            <a:stretch>
              <a:fillRect/>
            </a:stretch>
          </p:blipFill>
          <p:spPr>
            <a:xfrm rot="-10799999">
              <a:off x="2771775" y="1704467"/>
              <a:ext cx="822325" cy="420688"/>
            </a:xfrm>
            <a:prstGeom prst="rect">
              <a:avLst/>
            </a:prstGeom>
          </p:spPr>
        </p:pic>
        <p:pic>
          <p:nvPicPr>
            <p:cNvPr id="73" name="Picture 956"/>
            <p:cNvPicPr/>
            <p:nvPr/>
          </p:nvPicPr>
          <p:blipFill>
            <a:blip r:embed="rId22"/>
            <a:stretch>
              <a:fillRect/>
            </a:stretch>
          </p:blipFill>
          <p:spPr>
            <a:xfrm rot="-1930674">
              <a:off x="2349937" y="2713326"/>
              <a:ext cx="1955561" cy="420683"/>
            </a:xfrm>
            <a:prstGeom prst="rect">
              <a:avLst/>
            </a:prstGeom>
          </p:spPr>
        </p:pic>
        <p:pic>
          <p:nvPicPr>
            <p:cNvPr id="74" name="Picture 958"/>
            <p:cNvPicPr/>
            <p:nvPr/>
          </p:nvPicPr>
          <p:blipFill>
            <a:blip r:embed="rId22"/>
            <a:stretch>
              <a:fillRect/>
            </a:stretch>
          </p:blipFill>
          <p:spPr>
            <a:xfrm rot="-5399999">
              <a:off x="4358614" y="2701138"/>
              <a:ext cx="1152132" cy="420688"/>
            </a:xfrm>
            <a:prstGeom prst="rect">
              <a:avLst/>
            </a:prstGeom>
          </p:spPr>
        </p:pic>
        <p:pic>
          <p:nvPicPr>
            <p:cNvPr id="75" name="Picture 960"/>
            <p:cNvPicPr/>
            <p:nvPr/>
          </p:nvPicPr>
          <p:blipFill>
            <a:blip r:embed="rId22"/>
            <a:stretch>
              <a:fillRect/>
            </a:stretch>
          </p:blipFill>
          <p:spPr>
            <a:xfrm rot="-8356406">
              <a:off x="5618398" y="2759765"/>
              <a:ext cx="1795666" cy="420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521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25"/>
          <p:cNvGrpSpPr/>
          <p:nvPr/>
        </p:nvGrpSpPr>
        <p:grpSpPr>
          <a:xfrm>
            <a:off x="0" y="317"/>
            <a:ext cx="9144000" cy="6857367"/>
            <a:chOff x="0" y="0"/>
            <a:chExt cx="9144000" cy="6858000"/>
          </a:xfrm>
        </p:grpSpPr>
        <p:pic>
          <p:nvPicPr>
            <p:cNvPr id="3" name="Picture 10972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Shape 1276"/>
            <p:cNvSpPr/>
            <p:nvPr/>
          </p:nvSpPr>
          <p:spPr>
            <a:xfrm>
              <a:off x="4565777" y="1977136"/>
              <a:ext cx="174371" cy="764032"/>
            </a:xfrm>
            <a:custGeom>
              <a:avLst/>
              <a:gdLst/>
              <a:ahLst/>
              <a:cxnLst/>
              <a:rect l="0" t="0" r="0" b="0"/>
              <a:pathLst>
                <a:path w="174371" h="764032">
                  <a:moveTo>
                    <a:pt x="174371" y="0"/>
                  </a:moveTo>
                  <a:lnTo>
                    <a:pt x="174371" y="764032"/>
                  </a:lnTo>
                  <a:lnTo>
                    <a:pt x="0" y="764032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9480A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" name="Shape 1277"/>
            <p:cNvSpPr/>
            <p:nvPr/>
          </p:nvSpPr>
          <p:spPr>
            <a:xfrm>
              <a:off x="4740148" y="1977136"/>
              <a:ext cx="2299335" cy="1527937"/>
            </a:xfrm>
            <a:custGeom>
              <a:avLst/>
              <a:gdLst/>
              <a:ahLst/>
              <a:cxnLst/>
              <a:rect l="0" t="0" r="0" b="0"/>
              <a:pathLst>
                <a:path w="2299335" h="1527937">
                  <a:moveTo>
                    <a:pt x="0" y="0"/>
                  </a:moveTo>
                  <a:lnTo>
                    <a:pt x="0" y="1353566"/>
                  </a:lnTo>
                  <a:lnTo>
                    <a:pt x="2299335" y="1353566"/>
                  </a:lnTo>
                  <a:lnTo>
                    <a:pt x="2299335" y="1527937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9480A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1278"/>
            <p:cNvSpPr/>
            <p:nvPr/>
          </p:nvSpPr>
          <p:spPr>
            <a:xfrm>
              <a:off x="4740148" y="1977136"/>
              <a:ext cx="84582" cy="1606677"/>
            </a:xfrm>
            <a:custGeom>
              <a:avLst/>
              <a:gdLst/>
              <a:ahLst/>
              <a:cxnLst/>
              <a:rect l="0" t="0" r="0" b="0"/>
              <a:pathLst>
                <a:path w="84582" h="1606677">
                  <a:moveTo>
                    <a:pt x="0" y="0"/>
                  </a:moveTo>
                  <a:lnTo>
                    <a:pt x="0" y="1432306"/>
                  </a:lnTo>
                  <a:lnTo>
                    <a:pt x="84582" y="1432306"/>
                  </a:lnTo>
                  <a:lnTo>
                    <a:pt x="84582" y="1606677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9480A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1279"/>
            <p:cNvSpPr/>
            <p:nvPr/>
          </p:nvSpPr>
          <p:spPr>
            <a:xfrm>
              <a:off x="2510917" y="1977136"/>
              <a:ext cx="2229231" cy="1527937"/>
            </a:xfrm>
            <a:custGeom>
              <a:avLst/>
              <a:gdLst/>
              <a:ahLst/>
              <a:cxnLst/>
              <a:rect l="0" t="0" r="0" b="0"/>
              <a:pathLst>
                <a:path w="2229231" h="1527937">
                  <a:moveTo>
                    <a:pt x="2229231" y="0"/>
                  </a:moveTo>
                  <a:lnTo>
                    <a:pt x="2229231" y="1353566"/>
                  </a:lnTo>
                  <a:lnTo>
                    <a:pt x="0" y="1353566"/>
                  </a:lnTo>
                  <a:lnTo>
                    <a:pt x="0" y="1527937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9480A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8" name="Picture 1281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7976" y="813816"/>
              <a:ext cx="2281428" cy="1406652"/>
            </a:xfrm>
            <a:prstGeom prst="rect">
              <a:avLst/>
            </a:prstGeom>
          </p:spPr>
        </p:pic>
        <p:sp>
          <p:nvSpPr>
            <p:cNvPr id="9" name="Rectangle 1282"/>
            <p:cNvSpPr/>
            <p:nvPr/>
          </p:nvSpPr>
          <p:spPr>
            <a:xfrm>
              <a:off x="4252595" y="991489"/>
              <a:ext cx="1391278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i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Формы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1283"/>
            <p:cNvSpPr/>
            <p:nvPr/>
          </p:nvSpPr>
          <p:spPr>
            <a:xfrm>
              <a:off x="3882263" y="1326769"/>
              <a:ext cx="2374739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i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организации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284"/>
            <p:cNvSpPr/>
            <p:nvPr/>
          </p:nvSpPr>
          <p:spPr>
            <a:xfrm>
              <a:off x="4145915" y="1660525"/>
              <a:ext cx="1583430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i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работы: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285"/>
            <p:cNvSpPr/>
            <p:nvPr/>
          </p:nvSpPr>
          <p:spPr>
            <a:xfrm>
              <a:off x="5336413" y="1660525"/>
              <a:ext cx="91617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i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3" name="Picture 1287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6840" y="3480816"/>
              <a:ext cx="2313432" cy="1933956"/>
            </a:xfrm>
            <a:prstGeom prst="rect">
              <a:avLst/>
            </a:prstGeom>
          </p:spPr>
        </p:pic>
        <p:sp>
          <p:nvSpPr>
            <p:cNvPr id="14" name="Rectangle 1288"/>
            <p:cNvSpPr/>
            <p:nvPr/>
          </p:nvSpPr>
          <p:spPr>
            <a:xfrm>
              <a:off x="1728851" y="3783457"/>
              <a:ext cx="2171237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Совместная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289"/>
            <p:cNvSpPr/>
            <p:nvPr/>
          </p:nvSpPr>
          <p:spPr>
            <a:xfrm>
              <a:off x="1617599" y="4118737"/>
              <a:ext cx="2466357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деятельность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290"/>
            <p:cNvSpPr/>
            <p:nvPr/>
          </p:nvSpPr>
          <p:spPr>
            <a:xfrm>
              <a:off x="1748663" y="4452646"/>
              <a:ext cx="2119844" cy="4133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взрослого с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291"/>
            <p:cNvSpPr/>
            <p:nvPr/>
          </p:nvSpPr>
          <p:spPr>
            <a:xfrm>
              <a:off x="2018411" y="4788154"/>
              <a:ext cx="1309796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детьми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292"/>
            <p:cNvSpPr/>
            <p:nvPr/>
          </p:nvSpPr>
          <p:spPr>
            <a:xfrm>
              <a:off x="3002915" y="4788154"/>
              <a:ext cx="91617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9" name="Picture 129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8936" y="3560064"/>
              <a:ext cx="2334768" cy="1766316"/>
            </a:xfrm>
            <a:prstGeom prst="rect">
              <a:avLst/>
            </a:prstGeom>
          </p:spPr>
        </p:pic>
        <p:sp>
          <p:nvSpPr>
            <p:cNvPr id="20" name="Rectangle 1295"/>
            <p:cNvSpPr/>
            <p:nvPr/>
          </p:nvSpPr>
          <p:spPr>
            <a:xfrm>
              <a:off x="3908806" y="3763010"/>
              <a:ext cx="2437574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Самостоятель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1296"/>
            <p:cNvSpPr/>
            <p:nvPr/>
          </p:nvSpPr>
          <p:spPr>
            <a:xfrm>
              <a:off x="4590034" y="4098290"/>
              <a:ext cx="714692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ная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1297"/>
            <p:cNvSpPr/>
            <p:nvPr/>
          </p:nvSpPr>
          <p:spPr>
            <a:xfrm>
              <a:off x="3931666" y="4432046"/>
              <a:ext cx="2466357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деятельность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1298"/>
            <p:cNvSpPr/>
            <p:nvPr/>
          </p:nvSpPr>
          <p:spPr>
            <a:xfrm>
              <a:off x="4440682" y="4767707"/>
              <a:ext cx="1021568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детей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1299"/>
            <p:cNvSpPr/>
            <p:nvPr/>
          </p:nvSpPr>
          <p:spPr>
            <a:xfrm>
              <a:off x="5208778" y="4767707"/>
              <a:ext cx="91617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5" name="Picture 1301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3892" y="3480816"/>
              <a:ext cx="2159508" cy="1991868"/>
            </a:xfrm>
            <a:prstGeom prst="rect">
              <a:avLst/>
            </a:prstGeom>
          </p:spPr>
        </p:pic>
        <p:sp>
          <p:nvSpPr>
            <p:cNvPr id="26" name="Rectangle 1302"/>
            <p:cNvSpPr/>
            <p:nvPr/>
          </p:nvSpPr>
          <p:spPr>
            <a:xfrm>
              <a:off x="6487922" y="4147439"/>
              <a:ext cx="1559512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Работа с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1303"/>
            <p:cNvSpPr/>
            <p:nvPr/>
          </p:nvSpPr>
          <p:spPr>
            <a:xfrm>
              <a:off x="6224270" y="4482719"/>
              <a:ext cx="2171238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родителями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1304"/>
            <p:cNvSpPr/>
            <p:nvPr/>
          </p:nvSpPr>
          <p:spPr>
            <a:xfrm>
              <a:off x="7856856" y="4482719"/>
              <a:ext cx="91617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9" name="Picture 1306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0548" y="2302764"/>
              <a:ext cx="1749552" cy="917448"/>
            </a:xfrm>
            <a:prstGeom prst="rect">
              <a:avLst/>
            </a:prstGeom>
          </p:spPr>
        </p:pic>
        <p:sp>
          <p:nvSpPr>
            <p:cNvPr id="30" name="Rectangle 1307"/>
            <p:cNvSpPr/>
            <p:nvPr/>
          </p:nvSpPr>
          <p:spPr>
            <a:xfrm>
              <a:off x="3437509" y="2598674"/>
              <a:ext cx="791715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НОД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1308"/>
            <p:cNvSpPr/>
            <p:nvPr/>
          </p:nvSpPr>
          <p:spPr>
            <a:xfrm>
              <a:off x="4033774" y="2598674"/>
              <a:ext cx="91617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57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97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78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557</Words>
  <Application>Microsoft Office PowerPoint</Application>
  <PresentationFormat>Экран (4:3)</PresentationFormat>
  <Paragraphs>383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Устное народное творчество в детском саду.</dc:title>
  <dc:creator>Александр</dc:creator>
  <cp:lastModifiedBy>Adelina Kirakosyan</cp:lastModifiedBy>
  <cp:revision>32</cp:revision>
  <dcterms:created xsi:type="dcterms:W3CDTF">2016-10-29T07:33:47Z</dcterms:created>
  <dcterms:modified xsi:type="dcterms:W3CDTF">2023-10-17T15:22:59Z</dcterms:modified>
</cp:coreProperties>
</file>