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38" d="100"/>
          <a:sy n="38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E7CE4-D6DF-4045-86E1-9610F6E04A02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65104-8882-4AAB-8A4B-6F1E14DF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624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5104-8882-4AAB-8A4B-6F1E14DF1C7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043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/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Разработала </a:t>
            </a:r>
          </a:p>
          <a:p>
            <a:pPr algn="ctr">
              <a:buNone/>
            </a:pPr>
            <a:r>
              <a:rPr lang="ru-RU" dirty="0"/>
              <a:t>преподаватель фольклорного отделения</a:t>
            </a:r>
          </a:p>
          <a:p>
            <a:pPr algn="ctr">
              <a:buNone/>
            </a:pPr>
            <a:r>
              <a:rPr lang="ru-RU" dirty="0"/>
              <a:t>МБУ ДО</a:t>
            </a:r>
          </a:p>
          <a:p>
            <a:pPr algn="ctr">
              <a:buNone/>
            </a:pPr>
            <a:r>
              <a:rPr lang="ru-RU" dirty="0"/>
              <a:t> «</a:t>
            </a:r>
            <a:r>
              <a:rPr lang="ru-RU" dirty="0" err="1"/>
              <a:t>Хандыгская</a:t>
            </a:r>
            <a:r>
              <a:rPr lang="ru-RU" dirty="0"/>
              <a:t>  детская школа искусств» МР «ТР»</a:t>
            </a:r>
          </a:p>
          <a:p>
            <a:pPr algn="ctr">
              <a:buNone/>
            </a:pPr>
            <a:r>
              <a:rPr lang="ru-RU" dirty="0"/>
              <a:t>Захарова Вероника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Семеновна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20</a:t>
            </a:r>
            <a:r>
              <a:rPr lang="en-US" dirty="0" smtClean="0"/>
              <a:t>2</a:t>
            </a:r>
            <a:r>
              <a:rPr lang="ru-RU" dirty="0" smtClean="0"/>
              <a:t>3 </a:t>
            </a:r>
            <a:r>
              <a:rPr lang="ru-RU" dirty="0"/>
              <a:t>год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Методическая разработка настольной игры-лото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«Быт и уклад»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 игре  выделено  пять  тем , которые  касаются  быту и укладу,  традиции  Якутов. Карточка с  заданием  представляет    собой  квадрат  , на  одной  из сторон   указан  название   из картин которое  нарисована  в  игровом  поле.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Правила  игры :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Каждому  игроку  выдается  игровое  поле. У  ведущего  находятся  все  карточки  с заданиями. Он  вытягивает  карточки  в произвольном   порядке  и  читает  задание . Игрок  , у которого  на  игровом  поле  присутствует  ответ, сообщает  об  этом, получает  данную  карточку  и  закрывает  окно  с  ответом . Если ответа нет  - карточка возвращается  и  используется  повторно. Выигрывает   тот  участник  игры, который первым закроет  все  окна на  игровом поле. Следует  обратить  внимание  , что при малом количестве участников игры можно увеличить количество  игровых полей у каждого игрока , то есть игровое поле увеличивается  минимум в два раза.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Библиографический список: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Звуки мироздания Герман , Клавдия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Хатылаевы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Земля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Чехурдина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Обугэ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угэьэ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В. Т Федорова.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Богатыри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Владислав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Адеев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Уклад жизни народов  Саха И.Г Федоров, П.К Васильев.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Якутсая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одежда С.О Иванова.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857232"/>
          <a:ext cx="8229600" cy="268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Дьахтар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мааныга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кэтэр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сиэзэ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суох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соно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(Женская</a:t>
                      </a:r>
                      <a:r>
                        <a:rPr lang="ru-RU" sz="1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нарядная безрукавка)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Дьабака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(шапка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женская)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Тураза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ыстаан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(короткие штаны)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7494"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Эмчиирэ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(короткие  торбаса)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Байбаралаах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ырбаахы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(платье с оборкой)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Кэьиэччик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(корсет)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F:\Новая папка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8208912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500"/>
          <a:ext cx="8229600" cy="253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42988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Дьахтар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мааныга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кэтэр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таналай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сазынньаза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.(Женская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нарядная шуба «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Танадай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Дьахтар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туулээх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дьабака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бэргэьэтэю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(Женская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мехавая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шапкп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Джабака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Утулук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Руковицы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этэрбэс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(Торбаса из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камусов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Сутуруо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Сулбуруйуу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ыстаан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(Штаны без застежки)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F:\Новая папка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5" y="3212976"/>
            <a:ext cx="8280920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00063"/>
          <a:ext cx="8229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8317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Саар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ыазас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(Большой берестяной </a:t>
                      </a:r>
                    </a:p>
                    <a:p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Сосуд)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Чороон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Кытыйа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7546"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Хамыйах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(Ложка)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Дагда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ытыга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(Мутовка для сбивания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сливки)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Сири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иьит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(Сосуд из кожи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для кумыса)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 descr="F:\Новая папка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1" y="2780928"/>
            <a:ext cx="8208912" cy="3668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Иирэр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дьазаа</a:t>
                      </a:r>
                      <a:endParaRPr lang="ru-RU" b="1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Джага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Дунур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(Бубен)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Кылыьах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кыллаах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кырыымпа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Струнно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смычковый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инструмент)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Сиксиир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(шумовой инструмент)</a:t>
                      </a:r>
                    </a:p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Купсуур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(Ударный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инструмент)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Табык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(Ударный инструмент)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F:\Новая папка\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7" y="2852936"/>
            <a:ext cx="8208912" cy="3742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3642457"/>
              </p:ext>
            </p:extLst>
          </p:nvPr>
        </p:nvGraphicFramePr>
        <p:xfrm>
          <a:off x="4857752" y="404664"/>
          <a:ext cx="4045072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4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6159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Ньургун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Боотур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Туйаарыма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Куо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7035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Уот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Усутаакы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Кыыс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Кыскыйдаан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(жительница нижнего мира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 descr="F:\Новая папка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174232" cy="6100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Олонхоьут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Олонхосут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Орто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дойду</a:t>
                      </a:r>
                    </a:p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(Средний мир)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Уоьээ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 дойду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(Верхний мир)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Аллараа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 дойду</a:t>
                      </a: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(Нижний  мир)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6" name="Picture 2" descr="F:\Новая папка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8" y="2276872"/>
            <a:ext cx="8275499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57158" y="428625"/>
          <a:ext cx="8329642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1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380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Аан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Алахчын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Хотун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Баай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Байанай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Куох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Боллох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тойон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Хатан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Тэмиэрийэ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3000372"/>
          <a:ext cx="8286808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78727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Хозяйка  земли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Хозяин  леса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8727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Дух  хозяин  водных  глубин</a:t>
                      </a:r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Дух  огня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500"/>
          <a:ext cx="8229600" cy="242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66316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Урун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Аар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Тойон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Дьылга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Хаан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Айыыьыт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2556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Иэйэхсит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Ынахсыт</a:t>
                      </a:r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Хотун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Дьоьогой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Тойон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5" y="3286124"/>
          <a:ext cx="8286810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2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2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Верховное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божество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Бог  судьбы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Богиня плодородия  и покровительница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рожениц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76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Покровительница  людей  и  скота  в повседневной  жизни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Покровительница  рогатого  скота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Покровитель  лошадей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8334404" cy="4500594"/>
          </a:xfrm>
        </p:spPr>
        <p:txBody>
          <a:bodyPr/>
          <a:lstStyle/>
          <a:p>
            <a:r>
              <a:rPr lang="ru-RU" dirty="0"/>
              <a:t>Пояснительная записка</a:t>
            </a:r>
          </a:p>
          <a:p>
            <a:r>
              <a:rPr lang="ru-RU" dirty="0"/>
              <a:t>Игра лото краеведческой направленности, которая поможет детям дошкольного и младшего школьного возраста расширить знания о якутском жанре, народно –прикладном искусстве ,музыкальном инструменте. </a:t>
            </a:r>
          </a:p>
          <a:p>
            <a:r>
              <a:rPr lang="ru-RU" dirty="0"/>
              <a:t>Тематика игры : «</a:t>
            </a:r>
            <a:r>
              <a:rPr lang="ru-RU" dirty="0" err="1"/>
              <a:t>Олонхо</a:t>
            </a:r>
            <a:r>
              <a:rPr lang="ru-RU" dirty="0"/>
              <a:t>», «Национальная утварь»,  «Музыкальные инструменты», «Небожители ,хозяева земли, леса и воды по религиозным представлениям якутов», «Национальная одежда».</a:t>
            </a:r>
          </a:p>
          <a:p>
            <a:r>
              <a:rPr lang="ru-RU" dirty="0"/>
              <a:t>В современном мире игра стала более многогранной и используется в разных областях нашей жизни 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05800" cy="928694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Методическая разработка настольной игры – Лото «Знакомство 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Проводя итоги своей работы, я пришла к выводу о том, что ознакомление школьников с якутским фольклором, способствует возникновению устойчивого интереса к изучению разговорного якутского языка, приобщение детей к культуре другого народа, духовному обогащению и формированию основ духовности личности.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67240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Лото может показать  не  только  свою соревновательную  сторону  , но  и познавательную , поэтому  она  идеально  подходит  для  детей  в  качестве  развивающей  игры.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Актуальность  данной  методической  разработки заключается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том</a:t>
            </a:r>
            <a:r>
              <a:rPr lang="ru-RU" sz="2000" dirty="0" smtClean="0"/>
              <a:t>, что население у нас интернациональное. Дети у нас обучаются в школах и в детских садах на русском языке. Чтобы приобщить детей к ценностям культуры народов, проживающих в Республике Саха(Я). Направить обучение русскоязычных детей разговорному  якутскому языку, приобщение детей к якутскому фольклору.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расширить кругозор  детей, пробудить интерес  к  изучению якутского  фольклора.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Образовательные: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 учащихся  с  якутскими  музыкальными инструментами,  национальными посудами, якутскими национальными  одеждами, с персонажами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 небожителями   по религиозным   представлением якутов.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Систематизировать  и углубить  знания  школьников по теме  «Якутский  фольклор»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и задачи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Развивающие 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Продолжить  формирование внимания , памяти, мышления 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навыков  индивидуальной  работы.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Воспитательные: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любви нашей родины  и уважения традиции.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 проведения  :  настольная игра  , за основу которой  взята  детская  настольная игра  «Лото». Данная  форма  характеризуется  наглядностью  и  подбором  заданий  разного  уровня  сложности.  Участвовать  в  игре могут  подготовленные и не подготовленные  дети. Таким образом  , игра  выполняет  две  функции – оценочную и  познавательную.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Методические  рекомендации: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Представленная игра может  использоваться  как в урочной  ,так  и  внеурочной  деятельности  общеобразовательных  организаций реализующих  программы  основного  общего  образования. Учителю  якутского  национального  урока  рекомендуется  проводить  обобщающий  урок  по  теме «Якутский  фольклор»в форме  представленной игры ,а содержание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целиобразно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использовать  для составления  заданий письменной  работы, предназначенный  тематического  контроля. Также можно  использовать на  занятиях ,кружков, в качестве  познавательно –развлекательного  мероприятия  во  время проведения  летних музыкальных и  оздоровительных  лагерей  с  целью  повышения  интереса  детей  якутской  традиции.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/>
          <a:lstStyle/>
          <a:p>
            <a:r>
              <a:rPr lang="ru-RU" dirty="0"/>
              <a:t>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Игра рассчитана  на учащихся  с 1-4 классов . Игроков  может  быть  от  2 до 8,  ведущий  может  входить  в  число  игроков . В  комплекте  игры  лото  «Якутский  фольклор»  входят  8 игровых полей  и  карточки  с  заданиями . Задания  составлены  по-якутски и по-русски названия  картин  из игрового  поля .                                                       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3714752"/>
          <a:ext cx="550072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0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Олонхо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Музыкальные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иструментя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Посуды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Одежды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Боги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333</TotalTime>
  <Words>939</Words>
  <Application>Microsoft Office PowerPoint</Application>
  <PresentationFormat>Экран (4:3)</PresentationFormat>
  <Paragraphs>185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Методическая разработка настольной игры-лото  «Быт и уклад»</vt:lpstr>
      <vt:lpstr>Методическая разработка настольной игры – Лото «Знакомство с олонхо»</vt:lpstr>
      <vt:lpstr>Лото может показать  не  только  свою соревновательную  сторону  , но  и познавательную , поэтому  она  идеально  подходит  для  детей  в  качестве  развивающей  игры.</vt:lpstr>
      <vt:lpstr>Актуальность</vt:lpstr>
      <vt:lpstr>Цель и задачи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Заключение: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54</cp:revision>
  <dcterms:modified xsi:type="dcterms:W3CDTF">2024-01-11T04:49:30Z</dcterms:modified>
</cp:coreProperties>
</file>