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60" r:id="rId19"/>
    <p:sldId id="273" r:id="rId20"/>
    <p:sldId id="274" r:id="rId21"/>
    <p:sldId id="277" r:id="rId22"/>
    <p:sldId id="275" r:id="rId23"/>
    <p:sldId id="278" r:id="rId24"/>
    <p:sldId id="279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8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9974F2-C39F-9549-C58F-780E1BFBF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19206E2-E17C-38FF-6173-DCBDF4DEDF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863655-8A8D-D082-7FE0-70759913F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37F1E-ECF9-4C5A-A0B9-2FAC0941147C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758574-BDCD-AA28-F7BB-9E1ACBA11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D88668-A670-D21F-287C-EFCF99348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91CC-AEC6-4B2A-A226-FC67FFA9A1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286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171DFB-34C5-40F0-AA4E-27D1889A6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57ECC54-4475-FA82-990D-0BDDF1E59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5A99F4-45FB-B2E8-1C2A-00E72D1F8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37F1E-ECF9-4C5A-A0B9-2FAC0941147C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98448A-01A6-2C6A-3759-8A8013F82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E80013-8202-E8AB-544C-9F65ED5C8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91CC-AEC6-4B2A-A226-FC67FFA9A1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773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5E5CD93-900C-62E5-7F81-0CA87ABA2E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12DE4F6-E5D4-A9EE-3095-A321088B2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DB8A9B-EC14-F17A-DCB7-546E1278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37F1E-ECF9-4C5A-A0B9-2FAC0941147C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8E0F0F-1D24-8B2A-38E8-957F9FF68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414B7C-FB60-2263-232F-52610BB21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91CC-AEC6-4B2A-A226-FC67FFA9A1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568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339BAE-ACE4-A2D2-5879-BFA72D1E7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CAB764-CF5B-F177-EA66-E327F281B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F3D949-B761-9F0F-3FB1-8E905D7D0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37F1E-ECF9-4C5A-A0B9-2FAC0941147C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C1531D-1E6E-C95F-D6A0-5A0D5D84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7B974E-8D64-3EBC-0189-D1F1DD212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91CC-AEC6-4B2A-A226-FC67FFA9A1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822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4CD62A-70CD-A823-5BDD-0DFDCEA47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67D8016-4F86-14EB-E29D-ED7B16C24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90A0C5-C5FA-409F-84CF-0EA2532A5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37F1E-ECF9-4C5A-A0B9-2FAC0941147C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CC1DE6-04B4-DD00-BCE4-D539771E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0035BA-2B96-C9DC-3496-0B6183E6B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91CC-AEC6-4B2A-A226-FC67FFA9A1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15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2846F7-7940-2631-A1D5-8AC792A49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1EF652-DA12-AF86-59A0-71EB8EDEA8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6156A51-EB16-4E0A-A782-B4FB3A4559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0A4CB75-9402-B600-D36D-A591439C9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37F1E-ECF9-4C5A-A0B9-2FAC0941147C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CFB39B0-C9B8-DF8A-DCD8-1B133432B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557093-321E-7958-E4CB-D8D87C3A3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91CC-AEC6-4B2A-A226-FC67FFA9A1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2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651B3-17DC-F997-F82E-CEA8BED04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6BAC593-558D-D383-6F0E-EA7C3B97B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AF3437D-4DFF-8B8F-84A7-C1295EA7D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C9A9297-5439-C015-7653-6469C958AE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BC4804B-8CD6-5F62-22F6-3EDCBAA587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96EB3DC-7C12-426B-3DF5-2E2B6BC9C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37F1E-ECF9-4C5A-A0B9-2FAC0941147C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A14A755-CAE4-1033-417F-7AE62BC05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46C6FCC-3887-A522-66F4-C4C06367C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91CC-AEC6-4B2A-A226-FC67FFA9A1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70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D47C9C-B89E-6965-929D-26CA0BF7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EBCB262-BE16-74D4-A533-0CFF0B5BB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37F1E-ECF9-4C5A-A0B9-2FAC0941147C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0C50CAD-6CD9-6642-32EA-2F8E33C78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2C1D6B9-8C9B-CF6B-DC92-7D4B2937B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91CC-AEC6-4B2A-A226-FC67FFA9A1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818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D7B9962-25FD-32CF-8EF3-A2A72C95B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37F1E-ECF9-4C5A-A0B9-2FAC0941147C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A11D580-0565-5261-209E-ACE29DCBA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19AB677-A2C9-4DF8-2F85-75C845AF9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91CC-AEC6-4B2A-A226-FC67FFA9A1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161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E5C0B1-BE56-C75A-9884-5711F16C5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D17969-831D-C608-094C-FC4400E74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DB849BC-72D5-4FF2-43BF-92583D23DF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2C2C874-CAA5-4472-E369-86D676A67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37F1E-ECF9-4C5A-A0B9-2FAC0941147C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CDDD23F-E6A7-FE83-1651-A5BEC271C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BC55DC6-B6C8-AA5D-AE19-94B30C797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91CC-AEC6-4B2A-A226-FC67FFA9A1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079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A4350E-EBD4-4EF0-4216-A517C989C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54208D9-CE7A-E155-F280-31C33EA17C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478C166-AABC-AF6F-3567-A9DC4E906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17C9CA-746B-E75D-D0EE-3CD5B665C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37F1E-ECF9-4C5A-A0B9-2FAC0941147C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CFA932D-FB1C-3EAC-EAE6-568863C83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D861582-42F2-5A2C-5F3F-906B15893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91CC-AEC6-4B2A-A226-FC67FFA9A1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600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F09056-DD99-35B5-9B6A-4A74367E2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3D4041C-EDDD-34A9-4D08-16E30BB309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774E57-F84F-925C-6F70-AF3F8E9CFB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37F1E-ECF9-4C5A-A0B9-2FAC0941147C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83713C-2976-7847-1A98-048757858C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8A4D78-9745-A07E-751C-72C1555D3C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F91CC-AEC6-4B2A-A226-FC67FFA9A1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127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rainstorm Griffonnage Éléments Grand Ensemble Vecteurs libres de droits et  plus d'images vectorielles de Brainstorming - Brainstorming, Groupe  d'objets, Étincelle - iStock">
            <a:extLst>
              <a:ext uri="{FF2B5EF4-FFF2-40B4-BE49-F238E27FC236}">
                <a16:creationId xmlns:a16="http://schemas.microsoft.com/office/drawing/2014/main" id="{F68EE9CB-1A10-9915-A9CE-D0D75A4E9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030" y="0"/>
            <a:ext cx="9823939" cy="5963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E8A2C77-720D-F454-D180-35CE6ED2D9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6590" y="5135836"/>
            <a:ext cx="9144000" cy="1655762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b="1" dirty="0"/>
              <a:t>Неделя иностранных языков</a:t>
            </a:r>
          </a:p>
          <a:p>
            <a:pPr algn="r"/>
            <a:r>
              <a:rPr lang="ru-RU" dirty="0"/>
              <a:t>Викторина </a:t>
            </a:r>
            <a:r>
              <a:rPr lang="en-US" b="1" dirty="0"/>
              <a:t>Brainstorm</a:t>
            </a:r>
          </a:p>
          <a:p>
            <a:pPr algn="r"/>
            <a:r>
              <a:rPr lang="ru-RU" b="1" dirty="0"/>
              <a:t>1 класс</a:t>
            </a:r>
          </a:p>
          <a:p>
            <a:pPr algn="r"/>
            <a:r>
              <a:rPr lang="ru-RU" dirty="0"/>
              <a:t>подготовила учитель английского языка</a:t>
            </a:r>
          </a:p>
          <a:p>
            <a:pPr algn="r"/>
            <a:r>
              <a:rPr lang="ru-RU" dirty="0"/>
              <a:t>Финогенова Елизавета Михайловна</a:t>
            </a:r>
          </a:p>
        </p:txBody>
      </p:sp>
    </p:spTree>
    <p:extLst>
      <p:ext uri="{BB962C8B-B14F-4D97-AF65-F5344CB8AC3E}">
        <p14:creationId xmlns:p14="http://schemas.microsoft.com/office/powerpoint/2010/main" val="436024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EAC698-F841-9DD2-4556-56AFB8DA1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E3AF33-A4FB-306C-DFB8-819FD016D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Рисунок силуэта птицы, птица, животные, филиал png | PNGEgg">
            <a:extLst>
              <a:ext uri="{FF2B5EF4-FFF2-40B4-BE49-F238E27FC236}">
                <a16:creationId xmlns:a16="http://schemas.microsoft.com/office/drawing/2014/main" id="{9905B1BB-C58A-0483-C251-756C9AB039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349" y="490660"/>
            <a:ext cx="4221002" cy="6002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3617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EAC698-F841-9DD2-4556-56AFB8DA1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E3AF33-A4FB-306C-DFB8-819FD016D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силуэты животных , езда на пони, силуэт">
            <a:extLst>
              <a:ext uri="{FF2B5EF4-FFF2-40B4-BE49-F238E27FC236}">
                <a16:creationId xmlns:a16="http://schemas.microsoft.com/office/drawing/2014/main" id="{8C2CEF39-460F-6D45-F3BB-B5E20CFDC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572" y="365125"/>
            <a:ext cx="7022856" cy="62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302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EAC698-F841-9DD2-4556-56AFB8DA1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E3AF33-A4FB-306C-DFB8-819FD016D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Силуэты животных картинки для детей в школу и в детский сад">
            <a:extLst>
              <a:ext uri="{FF2B5EF4-FFF2-40B4-BE49-F238E27FC236}">
                <a16:creationId xmlns:a16="http://schemas.microsoft.com/office/drawing/2014/main" id="{FF80F687-4257-FB8B-53C0-A6C9E4BEF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919163"/>
            <a:ext cx="6667500" cy="501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3320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EAC698-F841-9DD2-4556-56AFB8DA1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E3AF33-A4FB-306C-DFB8-819FD016D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Силуэт животного рисунок (22 картинки)">
            <a:extLst>
              <a:ext uri="{FF2B5EF4-FFF2-40B4-BE49-F238E27FC236}">
                <a16:creationId xmlns:a16="http://schemas.microsoft.com/office/drawing/2014/main" id="{ADC7F3B7-EA00-23A8-9105-ECDD91AC36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5" y="1624013"/>
            <a:ext cx="6381750" cy="360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430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EAC698-F841-9DD2-4556-56AFB8DA1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E3AF33-A4FB-306C-DFB8-819FD016D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Силуэт медведя рисунок - 63 фото">
            <a:extLst>
              <a:ext uri="{FF2B5EF4-FFF2-40B4-BE49-F238E27FC236}">
                <a16:creationId xmlns:a16="http://schemas.microsoft.com/office/drawing/2014/main" id="{DE23DAC1-5361-591B-D43C-100CE0B84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568" y="365125"/>
            <a:ext cx="7962848" cy="617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8296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EAC698-F841-9DD2-4556-56AFB8DA1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E3AF33-A4FB-306C-DFB8-819FD016D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Силуэт животного рисунок (22 картинки)">
            <a:extLst>
              <a:ext uri="{FF2B5EF4-FFF2-40B4-BE49-F238E27FC236}">
                <a16:creationId xmlns:a16="http://schemas.microsoft.com/office/drawing/2014/main" id="{5CF96E82-2E3E-3BA7-4D25-27CE02A483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5" y="1381125"/>
            <a:ext cx="6381750" cy="409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3087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EAC698-F841-9DD2-4556-56AFB8DA1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E3AF33-A4FB-306C-DFB8-819FD016D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Утка, Воды Птицы, Силуэт, png | PNGWing">
            <a:extLst>
              <a:ext uri="{FF2B5EF4-FFF2-40B4-BE49-F238E27FC236}">
                <a16:creationId xmlns:a16="http://schemas.microsoft.com/office/drawing/2014/main" id="{CF781B10-9237-C123-40D5-870FEC522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919163"/>
            <a:ext cx="8763000" cy="501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158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EAC698-F841-9DD2-4556-56AFB8DA1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E3AF33-A4FB-306C-DFB8-819FD016D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4" name="Picture 4" descr="силуэты животных: 2 тыс изображений найдено в Яндекс Картинках">
            <a:extLst>
              <a:ext uri="{FF2B5EF4-FFF2-40B4-BE49-F238E27FC236}">
                <a16:creationId xmlns:a16="http://schemas.microsoft.com/office/drawing/2014/main" id="{7E1CDDE4-E132-94F4-B76E-EF9F56A57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613" y="1905000"/>
            <a:ext cx="2390775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5401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8443BA-507E-6054-3949-1BAAF0353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787112-5045-8B7C-2BDB-60E9148CB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коза силуэт Бесплатная фотография - Public Domain Pictures">
            <a:extLst>
              <a:ext uri="{FF2B5EF4-FFF2-40B4-BE49-F238E27FC236}">
                <a16:creationId xmlns:a16="http://schemas.microsoft.com/office/drawing/2014/main" id="{4F06904E-3C14-1BFF-C335-D1461CF3B0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432" y="592017"/>
            <a:ext cx="5221532" cy="5221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40331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17E4F8-D553-3024-8BA4-1552EE573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1D5DF0-B13F-F5B9-DD5C-500AE74B6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Овцы Компьютерные Иконки Мясо Силуэт, овцы, животные, розничная торговля  png | PNGEgg">
            <a:extLst>
              <a:ext uri="{FF2B5EF4-FFF2-40B4-BE49-F238E27FC236}">
                <a16:creationId xmlns:a16="http://schemas.microsoft.com/office/drawing/2014/main" id="{217737CE-EAA8-DAF8-7CAC-A6DF8F93F9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492" y="622812"/>
            <a:ext cx="6961188" cy="587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6398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3379B2-6925-420B-AD51-E0355DC4A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plan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BFF93D-B5E5-4FD1-AB35-39BE18834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Викторина </a:t>
            </a:r>
            <a:r>
              <a:rPr lang="ru-RU" dirty="0" err="1"/>
              <a:t>Brainstorm</a:t>
            </a:r>
            <a:r>
              <a:rPr lang="ru-RU" dirty="0"/>
              <a:t>/ Мозговой штурм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Оценочная система: карточки с названиями команд, 1 правильный ответ = 1 балл/смайл</a:t>
            </a:r>
          </a:p>
          <a:p>
            <a:pPr marL="0" indent="0">
              <a:buNone/>
            </a:pPr>
            <a:r>
              <a:rPr lang="ru-RU" dirty="0"/>
              <a:t>Задания:</a:t>
            </a:r>
          </a:p>
          <a:p>
            <a:pPr marL="0" lvl="0" indent="0">
              <a:buNone/>
            </a:pPr>
            <a:r>
              <a:rPr lang="en-US" dirty="0"/>
              <a:t>1. </a:t>
            </a:r>
            <a:r>
              <a:rPr lang="ru-RU" dirty="0"/>
              <a:t>Цифры и цвета, 1 ученик из команды на скорость называет цифры 1-10 на английском языке и цвет карточки.</a:t>
            </a:r>
          </a:p>
          <a:p>
            <a:pPr marL="0" lvl="0" indent="0">
              <a:buNone/>
            </a:pPr>
            <a:r>
              <a:rPr lang="ru-RU" dirty="0"/>
              <a:t>2. Угадай животное по силуэту, отвечают командами. 10 животных.</a:t>
            </a:r>
          </a:p>
          <a:p>
            <a:pPr marL="0" lvl="0" indent="0">
              <a:buNone/>
            </a:pPr>
            <a:r>
              <a:rPr lang="ru-RU" dirty="0"/>
              <a:t>3. Испорченный телефон. Команды выстраиваются в две колонны. Учитель говорит названия животных, принцип игры, как Испорченный телефон. </a:t>
            </a:r>
          </a:p>
          <a:p>
            <a:pPr marL="0" lvl="0" indent="0">
              <a:buNone/>
            </a:pPr>
            <a:r>
              <a:rPr lang="ru-RU" dirty="0"/>
              <a:t>4. Раскрась по номерам. Члены команды вытаскивают из двух мешков бумажку с цифрой и из другого мешка цветной карандаш и раскрашивают картинку. Побеждает та команда, у которой больше совпадений с оригиналом.</a:t>
            </a:r>
          </a:p>
          <a:p>
            <a:pPr marL="0" lvl="0" indent="0">
              <a:buNone/>
            </a:pPr>
            <a:r>
              <a:rPr lang="ru-RU" dirty="0"/>
              <a:t>5. По 5 человек из каждой команды. 10 человек/ 9 стульев. Ученики выполняют команды, после команды “</a:t>
            </a:r>
            <a:r>
              <a:rPr lang="en-US" dirty="0"/>
              <a:t>Sit</a:t>
            </a:r>
            <a:r>
              <a:rPr lang="ru-RU" dirty="0"/>
              <a:t>”, занимают свободные места. </a:t>
            </a:r>
            <a:r>
              <a:rPr lang="en-US" i="1" dirty="0"/>
              <a:t>Walk, jump, fly, swim, dance, climb, ride a bike, play hockey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6. Подсчет голосов.</a:t>
            </a:r>
          </a:p>
        </p:txBody>
      </p:sp>
    </p:spTree>
    <p:extLst>
      <p:ext uri="{BB962C8B-B14F-4D97-AF65-F5344CB8AC3E}">
        <p14:creationId xmlns:p14="http://schemas.microsoft.com/office/powerpoint/2010/main" val="3480101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17E4F8-D553-3024-8BA4-1552EE573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1D5DF0-B13F-F5B9-DD5C-500AE74B6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Иллюстрация силуэт змеи черная змея, изолированных на белом фоне векторный  дизайн татуировки | Премиум векторы">
            <a:extLst>
              <a:ext uri="{FF2B5EF4-FFF2-40B4-BE49-F238E27FC236}">
                <a16:creationId xmlns:a16="http://schemas.microsoft.com/office/drawing/2014/main" id="{365F669F-7082-FE26-91DA-B49366460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938" y="447675"/>
            <a:ext cx="4810125" cy="596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15351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371 Phoning Stock Vector Illustration and Royalty Free Phoning Clipart">
            <a:extLst>
              <a:ext uri="{FF2B5EF4-FFF2-40B4-BE49-F238E27FC236}">
                <a16:creationId xmlns:a16="http://schemas.microsoft.com/office/drawing/2014/main" id="{8969D60A-D92D-1642-5745-7F1C62C90F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765" y="1512860"/>
            <a:ext cx="7603733" cy="5170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B4D3F07-2592-4814-BDB4-411BB9DC1C0E}"/>
              </a:ext>
            </a:extLst>
          </p:cNvPr>
          <p:cNvSpPr txBox="1">
            <a:spLocks/>
          </p:cNvSpPr>
          <p:nvPr/>
        </p:nvSpPr>
        <p:spPr>
          <a:xfrm>
            <a:off x="2025748" y="174601"/>
            <a:ext cx="9861452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b="1" dirty="0"/>
              <a:t>Who’s calling? Say the word.</a:t>
            </a:r>
          </a:p>
          <a:p>
            <a:pPr marL="0" indent="0" algn="r">
              <a:buNone/>
            </a:pPr>
            <a:r>
              <a:rPr lang="ru-RU" b="1" dirty="0"/>
              <a:t>Игра испорченный телефон. Назови слово на английском.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0581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17E4F8-D553-3024-8BA4-1552EE573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>
              <a:spcBef>
                <a:spcPts val="1000"/>
              </a:spcBef>
            </a:pPr>
            <a:r>
              <a:rPr lang="en-US" sz="2800" b="1" dirty="0">
                <a:latin typeface="+mn-lt"/>
                <a:ea typeface="+mn-ea"/>
                <a:cs typeface="+mn-cs"/>
              </a:rPr>
              <a:t>Take the number and the </a:t>
            </a:r>
            <a:r>
              <a:rPr lang="en-US" sz="2800" b="1" dirty="0" err="1">
                <a:latin typeface="+mn-lt"/>
                <a:ea typeface="+mn-ea"/>
                <a:cs typeface="+mn-cs"/>
              </a:rPr>
              <a:t>colouring</a:t>
            </a:r>
            <a:r>
              <a:rPr lang="en-US" sz="2800" b="1" dirty="0">
                <a:latin typeface="+mn-lt"/>
                <a:ea typeface="+mn-ea"/>
                <a:cs typeface="+mn-cs"/>
              </a:rPr>
              <a:t> pencil and </a:t>
            </a:r>
            <a:r>
              <a:rPr lang="en-US" sz="2800" b="1" dirty="0" err="1">
                <a:latin typeface="+mn-lt"/>
                <a:ea typeface="+mn-ea"/>
                <a:cs typeface="+mn-cs"/>
              </a:rPr>
              <a:t>colour</a:t>
            </a:r>
            <a:r>
              <a:rPr lang="en-US" sz="2800" b="1" dirty="0">
                <a:latin typeface="+mn-lt"/>
                <a:ea typeface="+mn-ea"/>
                <a:cs typeface="+mn-cs"/>
              </a:rPr>
              <a:t> the picture.</a:t>
            </a:r>
            <a:br>
              <a:rPr lang="en-US" sz="2800" b="1" dirty="0">
                <a:latin typeface="+mn-lt"/>
                <a:ea typeface="+mn-ea"/>
                <a:cs typeface="+mn-cs"/>
              </a:rPr>
            </a:br>
            <a:r>
              <a:rPr lang="ru-RU" sz="2800" b="1" dirty="0">
                <a:latin typeface="+mn-lt"/>
                <a:ea typeface="+mn-ea"/>
                <a:cs typeface="+mn-cs"/>
              </a:rPr>
              <a:t>Вытащи из мешочка цифру и цветной карандаш и раскрась картинку.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37B263B-601C-66BC-5090-E73C979B63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2436" y="2166887"/>
            <a:ext cx="3932073" cy="3917801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D425D3C-5169-0AD9-A3CF-FD89074C93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653" y="2166888"/>
            <a:ext cx="3522784" cy="3917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7008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53F1CA-BAD4-4FE1-A313-EE8CB6E52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726" y="327744"/>
            <a:ext cx="10515600" cy="1325563"/>
          </a:xfrm>
        </p:spPr>
        <p:txBody>
          <a:bodyPr/>
          <a:lstStyle/>
          <a:p>
            <a:pPr algn="r"/>
            <a:r>
              <a:rPr lang="en-US" sz="2800" b="1" dirty="0">
                <a:latin typeface="+mn-lt"/>
                <a:ea typeface="+mn-ea"/>
                <a:cs typeface="+mn-cs"/>
              </a:rPr>
              <a:t>Where is my chair? Follow the actions and sit down.</a:t>
            </a:r>
            <a:endParaRPr lang="ru-RU" sz="28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BE4064-B600-429C-9091-FB65B3A80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8608" y="1825625"/>
            <a:ext cx="6655191" cy="4351338"/>
          </a:xfrm>
        </p:spPr>
        <p:txBody>
          <a:bodyPr/>
          <a:lstStyle/>
          <a:p>
            <a:r>
              <a:rPr lang="en-US" i="1" dirty="0"/>
              <a:t>walk</a:t>
            </a:r>
          </a:p>
          <a:p>
            <a:r>
              <a:rPr lang="en-US" i="1" dirty="0"/>
              <a:t>jump</a:t>
            </a:r>
          </a:p>
          <a:p>
            <a:r>
              <a:rPr lang="en-US" i="1" dirty="0"/>
              <a:t>fly</a:t>
            </a:r>
          </a:p>
          <a:p>
            <a:r>
              <a:rPr lang="en-US" i="1" dirty="0"/>
              <a:t>swim</a:t>
            </a:r>
          </a:p>
          <a:p>
            <a:r>
              <a:rPr lang="en-US" i="1" dirty="0"/>
              <a:t>dance</a:t>
            </a:r>
          </a:p>
          <a:p>
            <a:r>
              <a:rPr lang="en-US" i="1" dirty="0"/>
              <a:t>climb</a:t>
            </a:r>
          </a:p>
          <a:p>
            <a:r>
              <a:rPr lang="en-US" i="1" dirty="0"/>
              <a:t>ride a bike</a:t>
            </a:r>
          </a:p>
          <a:p>
            <a:r>
              <a:rPr lang="en-US" i="1" dirty="0"/>
              <a:t>play hockey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85260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od job Stickers - Free business and finance Stickers">
            <a:extLst>
              <a:ext uri="{FF2B5EF4-FFF2-40B4-BE49-F238E27FC236}">
                <a16:creationId xmlns:a16="http://schemas.microsoft.com/office/drawing/2014/main" id="{671BBD18-7DEE-4FB8-8AF2-C854165040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-416170"/>
            <a:ext cx="48768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oodbye Стоковых иллюстраций и клипартов – (11,538 Стоковых иллюстраций)">
            <a:extLst>
              <a:ext uri="{FF2B5EF4-FFF2-40B4-BE49-F238E27FC236}">
                <a16:creationId xmlns:a16="http://schemas.microsoft.com/office/drawing/2014/main" id="{75C1CB42-2352-4D83-949B-AFC7F961A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727" y="3897785"/>
            <a:ext cx="7135764" cy="2663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086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earn All About Numbers in English - PrepEng Online English School">
            <a:extLst>
              <a:ext uri="{FF2B5EF4-FFF2-40B4-BE49-F238E27FC236}">
                <a16:creationId xmlns:a16="http://schemas.microsoft.com/office/drawing/2014/main" id="{A9B512FF-1F68-C75A-C1BF-FD0972D4A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923" y="1994339"/>
            <a:ext cx="7800534" cy="4387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5ECD579-2BAB-43F0-A3FE-CBE51AED5B55}"/>
              </a:ext>
            </a:extLst>
          </p:cNvPr>
          <p:cNvSpPr txBox="1">
            <a:spLocks/>
          </p:cNvSpPr>
          <p:nvPr/>
        </p:nvSpPr>
        <p:spPr>
          <a:xfrm>
            <a:off x="2419643" y="406474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b="1" dirty="0"/>
              <a:t>Say the number and the </a:t>
            </a:r>
            <a:r>
              <a:rPr lang="en-US" b="1" dirty="0" err="1"/>
              <a:t>colour</a:t>
            </a:r>
            <a:r>
              <a:rPr lang="en-US" b="1" dirty="0"/>
              <a:t>. </a:t>
            </a:r>
            <a:endParaRPr lang="ru-RU" b="1" dirty="0"/>
          </a:p>
          <a:p>
            <a:pPr marL="0" indent="0" algn="r">
              <a:buNone/>
            </a:pPr>
            <a:r>
              <a:rPr lang="ru-RU" b="1" dirty="0"/>
              <a:t>Назови цифру и цвет карточки на английском.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2993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What Is It? Song | Animals | English Pattern Practice for ESL | ESL for  Kids | Fun Kids English - YouTube">
            <a:extLst>
              <a:ext uri="{FF2B5EF4-FFF2-40B4-BE49-F238E27FC236}">
                <a16:creationId xmlns:a16="http://schemas.microsoft.com/office/drawing/2014/main" id="{3B1C1E72-99DE-B4CD-D59C-2EE0012757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197" y="1272490"/>
            <a:ext cx="9685606" cy="544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1AA74F-D543-405D-BE9D-16BBDCCF9AA2}"/>
              </a:ext>
            </a:extLst>
          </p:cNvPr>
          <p:cNvSpPr txBox="1">
            <a:spLocks/>
          </p:cNvSpPr>
          <p:nvPr/>
        </p:nvSpPr>
        <p:spPr>
          <a:xfrm>
            <a:off x="1253196" y="137357"/>
            <a:ext cx="9902483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b="1" dirty="0"/>
              <a:t>Guessing game. </a:t>
            </a:r>
            <a:endParaRPr lang="ru-RU" b="1" dirty="0"/>
          </a:p>
          <a:p>
            <a:pPr marL="0" indent="0" algn="r">
              <a:buNone/>
            </a:pPr>
            <a:r>
              <a:rPr lang="ru-RU" b="1" dirty="0"/>
              <a:t>Угадай животное по тени, назови их на английском языке.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5600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Идеи на тему «Животные силуэты» (37) | животные, силуэт ...">
            <a:extLst>
              <a:ext uri="{FF2B5EF4-FFF2-40B4-BE49-F238E27FC236}">
                <a16:creationId xmlns:a16="http://schemas.microsoft.com/office/drawing/2014/main" id="{06EAB3C3-8AF6-DAE2-F735-A9015DFCF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25" y="666750"/>
            <a:ext cx="5238750" cy="552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5854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9CA531-CB08-318D-7330-6AE6A94EE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FBB180-F4FD-005D-CF52-34F6E5C37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силуэты животных: 2 тыс изображений найдено в Яндекс Картинках">
            <a:extLst>
              <a:ext uri="{FF2B5EF4-FFF2-40B4-BE49-F238E27FC236}">
                <a16:creationId xmlns:a16="http://schemas.microsoft.com/office/drawing/2014/main" id="{6A8588BC-C12C-9C19-65F4-209405D312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446" y="910873"/>
            <a:ext cx="3950311" cy="5036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4478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EAC698-F841-9DD2-4556-56AFB8DA1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E3AF33-A4FB-306C-DFB8-819FD016D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силуэты животных для вырезания: 2 тыс изображений найдено в Яндекс Картинках">
            <a:extLst>
              <a:ext uri="{FF2B5EF4-FFF2-40B4-BE49-F238E27FC236}">
                <a16:creationId xmlns:a16="http://schemas.microsoft.com/office/drawing/2014/main" id="{488E7CD2-53A7-D9F8-7429-89BE71F58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924" y="681037"/>
            <a:ext cx="6154250" cy="5196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645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EAC698-F841-9DD2-4556-56AFB8DA1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E3AF33-A4FB-306C-DFB8-819FD016D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Рисунок контурный дельфин (21 фото) скачать">
            <a:extLst>
              <a:ext uri="{FF2B5EF4-FFF2-40B4-BE49-F238E27FC236}">
                <a16:creationId xmlns:a16="http://schemas.microsoft.com/office/drawing/2014/main" id="{E11C38E3-65C0-0CF7-7FF2-089A617D2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326" y="255002"/>
            <a:ext cx="6499348" cy="6347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4014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EAC698-F841-9DD2-4556-56AFB8DA1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E3AF33-A4FB-306C-DFB8-819FD016D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жираф, силуэты животных , силуэт">
            <a:extLst>
              <a:ext uri="{FF2B5EF4-FFF2-40B4-BE49-F238E27FC236}">
                <a16:creationId xmlns:a16="http://schemas.microsoft.com/office/drawing/2014/main" id="{C41BAD35-F34A-9405-22C9-7BCF4D077A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172" y="182562"/>
            <a:ext cx="4869656" cy="649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589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277</Words>
  <Application>Microsoft Office PowerPoint</Application>
  <PresentationFormat>Широкоэкранный</PresentationFormat>
  <Paragraphs>32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Тема Office</vt:lpstr>
      <vt:lpstr>Презентация PowerPoint</vt:lpstr>
      <vt:lpstr>Lesson plan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Take the number and the colouring pencil and colour the picture. Вытащи из мешочка цифру и цветной карандаш и раскрась картинку.</vt:lpstr>
      <vt:lpstr>Where is my chair? Follow the actions and sit down.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N-Bristol-03</dc:creator>
  <cp:lastModifiedBy>Елизавета Финогенова</cp:lastModifiedBy>
  <cp:revision>5</cp:revision>
  <dcterms:created xsi:type="dcterms:W3CDTF">2023-04-18T10:38:08Z</dcterms:created>
  <dcterms:modified xsi:type="dcterms:W3CDTF">2024-02-04T23:23:45Z</dcterms:modified>
</cp:coreProperties>
</file>