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2" r:id="rId3"/>
    <p:sldId id="291" r:id="rId4"/>
    <p:sldId id="290" r:id="rId5"/>
    <p:sldId id="288" r:id="rId6"/>
    <p:sldId id="289" r:id="rId7"/>
    <p:sldId id="266" r:id="rId8"/>
    <p:sldId id="269" r:id="rId9"/>
    <p:sldId id="271" r:id="rId10"/>
    <p:sldId id="273" r:id="rId11"/>
    <p:sldId id="287" r:id="rId12"/>
    <p:sldId id="286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1610928019_36-p-fon-v-literaturnom-stile-dlya-prezentatsii-5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530603"/>
            <a:ext cx="9144000" cy="61247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44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«Россия- мои горизонты»</a:t>
            </a:r>
            <a:endParaRPr lang="ru-RU" sz="4400" dirty="0">
              <a:solidFill>
                <a:srgbClr val="00B05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44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kumimoji="0" lang="ru-RU" sz="4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примере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6е </a:t>
            </a:r>
            <a:r>
              <a:rPr kumimoji="0" lang="ru-RU" sz="4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класса</a:t>
            </a:r>
            <a:endParaRPr kumimoji="0" lang="ru-RU" sz="4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4400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44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Учитель </a:t>
            </a:r>
            <a:r>
              <a:rPr lang="ru-RU" sz="28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МАОУ «Гимназия №105</a:t>
            </a:r>
            <a:endParaRPr lang="ru-RU" sz="2800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ru-RU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им.Н.И.Кузнецова</a:t>
            </a:r>
            <a:r>
              <a:rPr lang="ru-RU" sz="28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800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   Рахимова Эльмира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Радиковна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1610928019_36-p-fon-v-literaturnom-stile-dlya-prezentatsii-5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C:\Users\Зиязова\Downloads\16987327886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35266"/>
            <a:ext cx="795688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83671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</a:t>
            </a:r>
            <a:r>
              <a:rPr lang="ru-RU" dirty="0" err="1" smtClean="0"/>
              <a:t>Профгид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1610928019_36-p-fon-v-literaturnom-stile-dlya-prezentatsii-5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 descr="C:\Users\Зиязова\Downloads\1698732984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3683562"/>
            <a:ext cx="6360707" cy="293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Зиязова\Downloads\16987329845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18846"/>
            <a:ext cx="5976156" cy="27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76470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Тренинг «Развитие эмоционального интеллекта»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0928019_36-p-fon-v-literaturnom-stile-dlya-prezentatsii-53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3568" y="908720"/>
            <a:ext cx="74815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000" i="1" dirty="0">
              <a:solidFill>
                <a:srgbClr val="7030A0"/>
              </a:solidFill>
            </a:endParaRPr>
          </a:p>
          <a:p>
            <a:endParaRPr lang="ru-RU" sz="6000" i="1" dirty="0">
              <a:solidFill>
                <a:srgbClr val="7030A0"/>
              </a:solidFill>
            </a:endParaRPr>
          </a:p>
          <a:p>
            <a:r>
              <a:rPr lang="ru-RU" sz="6000" i="1" dirty="0">
                <a:solidFill>
                  <a:srgbClr val="7030A0"/>
                </a:solidFill>
              </a:rPr>
              <a:t>Спасибо за внимание!</a:t>
            </a:r>
            <a:endParaRPr lang="ru-RU" sz="60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1610928019_36-p-fon-v-literaturnom-stile-dlya-prezentatsii-5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548680"/>
            <a:ext cx="82089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«Россия — мои горизонты» 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инициативу Министерства просвещения России.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- введение уроков профориентации в российских школах, которые предназначены для учащихся 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6-11 классов и направлены на ознакомление школьников с разнообразными профессиональными направлениями и возможностями на рынке труда. 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1610928019_36-p-fon-v-literaturnom-stile-dlya-prezentatsii-5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4442" y="1484784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деятельности: </a:t>
            </a:r>
            <a:r>
              <a:rPr lang="ru-RU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профориентационные</a:t>
            </a:r>
            <a:r>
              <a:rPr lang="ru-RU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программы, тесты, проектная деятельность, </a:t>
            </a:r>
            <a:r>
              <a:rPr lang="ru-RU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онлайн-уроки</a:t>
            </a:r>
            <a:r>
              <a:rPr lang="ru-RU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игры, мастер-классы и взаимодействие с представителями разных профессий.</a:t>
            </a:r>
            <a:endParaRPr lang="ru-RU" sz="32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1610928019_36-p-fon-v-literaturnom-stile-dlya-prezentatsii-5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556" y="1340768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учащимся определиться с будущей профессией;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адаптироваться к меняющимся требованиям рынка труда;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увидеть множество возможных путей развития.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1610928019_36-p-fon-v-literaturnom-stile-dlya-prezentatsii-5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022" y="1124744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требует включения в процесс </a:t>
            </a:r>
            <a:r>
              <a:rPr lang="ru-RU" sz="28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в области профориентации, психологов и карьерных консультантов</a:t>
            </a:r>
            <a:r>
              <a:rPr lang="ru-RU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же ценный опыт и знания могут внести </a:t>
            </a:r>
            <a:r>
              <a:rPr lang="ru-RU" sz="28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различных профессий</a:t>
            </a:r>
            <a:r>
              <a:rPr lang="ru-RU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приглашенные в образовательное заведение, которые смогут рассказать о своей деятельности, специфике работы и требованиях к кандидатам.</a:t>
            </a:r>
            <a:endParaRPr lang="ru-RU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1610928019_36-p-fon-v-literaturnom-stile-dlya-prezentatsii-5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3713" y="1412776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проект помогает детям решить, чем им бы хотелось заниматься, учитывая то, что им интересно и что востребовано на рынке труда. Нам нужны инженеры, комбайнёры, сварщики, моряки и строители! 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1610928019_36-p-fon-v-literaturnom-stile-dlya-prezentatsii-5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76672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</a:t>
            </a:r>
            <a:r>
              <a:rPr lang="ru-RU" sz="32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«Россия- мои горизонты» 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6е 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классе проходили такие мероприятия: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1610928019_36-p-fon-v-literaturnom-stile-dlya-prezentatsii-5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Зиязова\Downloads\16987326611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5760640" cy="265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Зиязова\Downloads\16987326609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3016"/>
            <a:ext cx="6624736" cy="305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2028" y="56888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</a:t>
            </a:r>
            <a:r>
              <a:rPr lang="ru-RU" dirty="0" err="1" smtClean="0"/>
              <a:t>ПрофОткрытка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1610928019_36-p-fon-v-literaturnom-stile-dlya-prezentatsii-5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Зиязова\Downloads\1698732661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63704"/>
            <a:ext cx="321982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Зиязова\Downloads\16987328813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1" b="8127"/>
          <a:stretch>
            <a:fillRect/>
          </a:stretch>
        </p:blipFill>
        <p:spPr bwMode="auto">
          <a:xfrm>
            <a:off x="5148064" y="1459420"/>
            <a:ext cx="2612884" cy="446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83671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</a:t>
            </a:r>
            <a:r>
              <a:rPr lang="ru-RU" dirty="0" err="1" smtClean="0"/>
              <a:t>Профгид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1663</Words>
  <Application>WPS Presentation</Application>
  <PresentationFormat>Экран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Notebook 64</dc:creator>
  <cp:lastModifiedBy>admin</cp:lastModifiedBy>
  <cp:revision>39</cp:revision>
  <dcterms:created xsi:type="dcterms:W3CDTF">2022-10-23T06:11:00Z</dcterms:created>
  <dcterms:modified xsi:type="dcterms:W3CDTF">2024-02-05T09:03:49Z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1CC93B5E32D842A1B0FCBF6C43088A2D_13</vt:lpwstr>
  </property>
  <property fmtid="{D5CDD505-2E9C-101B-9397-08002B2CF9AE}" pid="3" name="KSOProductBuildVer">
    <vt:lpwstr>1049-12.2.0.13416</vt:lpwstr>
  </property>
</Properties>
</file>