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7" r:id="rId2"/>
    <p:sldId id="278" r:id="rId3"/>
    <p:sldId id="279" r:id="rId4"/>
    <p:sldId id="280" r:id="rId5"/>
    <p:sldId id="296" r:id="rId6"/>
    <p:sldId id="282" r:id="rId7"/>
    <p:sldId id="283" r:id="rId8"/>
    <p:sldId id="284" r:id="rId9"/>
    <p:sldId id="288" r:id="rId10"/>
    <p:sldId id="287" r:id="rId11"/>
    <p:sldId id="285" r:id="rId12"/>
    <p:sldId id="289" r:id="rId13"/>
    <p:sldId id="297" r:id="rId14"/>
    <p:sldId id="291" r:id="rId15"/>
    <p:sldId id="292" r:id="rId16"/>
    <p:sldId id="293" r:id="rId17"/>
    <p:sldId id="294" r:id="rId18"/>
    <p:sldId id="29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7" autoAdjust="0"/>
    <p:restoredTop sz="94660"/>
  </p:normalViewPr>
  <p:slideViewPr>
    <p:cSldViewPr>
      <p:cViewPr varScale="1">
        <p:scale>
          <a:sx n="50" d="100"/>
          <a:sy n="50" d="100"/>
        </p:scale>
        <p:origin x="-91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B%D0%B8%D0%BC%D0%BF%D0%B8%D0%B9%D1%81%D0%BA%D0%B8%D0%B5_%D0%B8%D0%B3%D1%80%D1%8B" TargetMode="External"/><Relationship Id="rId2" Type="http://schemas.openxmlformats.org/officeDocument/2006/relationships/hyperlink" Target="https://ru.wikipedia.org/wiki/%D0%A1%D0%BF%D0%BE%D1%80%D1%82%D0%B8%D0%B2%D0%BD%D0%B0%D1%8F_%D0%B3%D0%B8%D0%BC%D0%BD%D0%B0%D1%81%D1%82%D0%B8%D0%BA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s://ru.wikipedia.org/wiki/%D0%97%D0%B0%D1%81%D0%BB%D1%83%D0%B6%D0%B5%D0%BD%D0%BD%D1%8B%D0%B9_%D0%BC%D0%B0%D1%81%D1%82%D0%B5%D1%80_%D1%81%D0%BF%D0%BE%D1%80%D1%82%D0%B0_%D0%A1%D0%A1%D0%A1%D0%A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rtschools.ru/page.php?name=gymnast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304255"/>
          </a:xfrm>
        </p:spPr>
        <p:txBody>
          <a:bodyPr>
            <a:normAutofit/>
          </a:bodyPr>
          <a:lstStyle/>
          <a:p>
            <a:pPr lvl="0" algn="l"/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Муниципальное бюджетное образовательное учреждение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Средняя общеобразовательная школа №4 г. Карачева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altLang="ru-RU" sz="1800" b="1" dirty="0" smtClean="0">
                <a:latin typeface="Arial" panose="020B0604020202020204" pitchFamily="34" charset="0"/>
              </a:rPr>
              <a:t>имени Героя Советского Союза Степана Петровича Лоскутова</a:t>
            </a:r>
            <a:br>
              <a:rPr lang="ru-RU" altLang="ru-RU" sz="1800" b="1" dirty="0" smtClean="0">
                <a:latin typeface="Arial" panose="020B0604020202020204" pitchFamily="34" charset="0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0" y="2348880"/>
            <a:ext cx="9144000" cy="4509120"/>
          </a:xfrm>
        </p:spPr>
        <p:txBody>
          <a:bodyPr/>
          <a:lstStyle/>
          <a:p>
            <a:pPr lvl="0" algn="ctr"/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Исследовательский проект</a:t>
            </a:r>
          </a:p>
          <a:p>
            <a:pPr lvl="0" algn="ctr"/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Гимнастика</a:t>
            </a:r>
            <a:r>
              <a:rPr kumimoji="0" lang="ru-RU" alt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её влияние на осанку школьника.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ru-RU" altLang="ru-RU" dirty="0"/>
              <a:t>	</a:t>
            </a:r>
            <a:r>
              <a:rPr lang="ru-RU" altLang="ru-RU" dirty="0" smtClean="0"/>
              <a:t>							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Выполнила</a:t>
            </a:r>
          </a:p>
          <a:p>
            <a:pPr algn="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ченица 3а класса</a:t>
            </a:r>
            <a:endParaRPr lang="ru-RU" sz="1600" dirty="0"/>
          </a:p>
          <a:p>
            <a:pPr lvl="0" algn="r"/>
            <a:r>
              <a:rPr lang="ru-RU" alt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Лишина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Елизавета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r"/>
            <a:endParaRPr lang="ru-RU" sz="1600" dirty="0" smtClean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Руководитель: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учитель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</a:t>
            </a:r>
            <a:r>
              <a:rPr lang="ru-RU" altLang="ru-RU" sz="1600" b="1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ачальных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классов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Пищулина В.И.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4" name="Рисунок 3" descr="C:\Users\Валентина\Desktop\лина\IMG_20200120_1647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861048"/>
            <a:ext cx="1944215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2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Людмила </a:t>
            </a:r>
            <a:r>
              <a:rPr lang="ru-RU" sz="3600" b="1" dirty="0" err="1" smtClean="0"/>
              <a:t>Турищева</a:t>
            </a:r>
            <a:r>
              <a:rPr lang="ru-RU" sz="3600" dirty="0"/>
              <a:t> </a:t>
            </a:r>
            <a:r>
              <a:rPr lang="ru-RU" sz="3600" dirty="0" smtClean="0"/>
              <a:t>-выдающаяся советская </a:t>
            </a:r>
            <a:r>
              <a:rPr lang="ru-RU" sz="3600" dirty="0" smtClean="0">
                <a:hlinkClick r:id="rId2" tooltip="Спортивная гимнастика"/>
              </a:rPr>
              <a:t>гимнастка</a:t>
            </a:r>
            <a:r>
              <a:rPr lang="ru-RU" sz="3600" dirty="0" smtClean="0"/>
              <a:t>. </a:t>
            </a:r>
            <a:br>
              <a:rPr lang="ru-RU" sz="3600" dirty="0" smtClean="0"/>
            </a:br>
            <a:r>
              <a:rPr lang="ru-RU" sz="3600" dirty="0" smtClean="0"/>
              <a:t>(спортивная гимнастика).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2834" y="2240924"/>
            <a:ext cx="5007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Четырёхкратная </a:t>
            </a:r>
            <a:r>
              <a:rPr lang="ru-RU" sz="2400" dirty="0" smtClean="0">
                <a:hlinkClick r:id="rId3" tooltip="Олимпийские игры"/>
              </a:rPr>
              <a:t>олимпийская чемпионка</a:t>
            </a:r>
            <a:r>
              <a:rPr lang="ru-RU" sz="2400" dirty="0" smtClean="0"/>
              <a:t>, многократная чемпионка мира и Европы. </a:t>
            </a:r>
            <a:r>
              <a:rPr lang="ru-RU" sz="2400" dirty="0" smtClean="0">
                <a:hlinkClick r:id="rId4" tooltip="Заслуженный мастер спорта СССР"/>
              </a:rPr>
              <a:t>Заслуженный мастер спорта СССР</a:t>
            </a:r>
            <a:r>
              <a:rPr lang="ru-RU" sz="2400" dirty="0" smtClean="0"/>
              <a:t> (1970). 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651" y="1556792"/>
            <a:ext cx="3341513" cy="501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04664"/>
            <a:ext cx="7694240" cy="936104"/>
          </a:xfrm>
        </p:spPr>
        <p:txBody>
          <a:bodyPr/>
          <a:lstStyle/>
          <a:p>
            <a:pPr algn="l"/>
            <a:r>
              <a:rPr lang="ru-RU" dirty="0">
                <a:effectLst/>
              </a:rPr>
              <a:t>Оздоровительные виды.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C:\Users\Валентина\Desktop\5uTHwd3Is3iw2OAcKSVUxrfS0LB2CmqK1c1xft3jZKT2d-jEXkoz-Qu_AntiB9ug3jSrsEUh0WkurC8_ndRSijeQtsCsrGMs9bnlGI0UNHOiFwQ1Q-8vKiF9sCpJcwQ0gv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2838558" cy="247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Uprazhneniya-posle-rodov-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1799590" cy="295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IMG_097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27" y="1124744"/>
            <a:ext cx="4680213" cy="24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Валентина\Desktop\hello_html_a0229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3" y="4221088"/>
            <a:ext cx="3050480" cy="24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6943" cy="1080120"/>
          </a:xfrm>
        </p:spPr>
        <p:txBody>
          <a:bodyPr/>
          <a:lstStyle/>
          <a:p>
            <a:pPr algn="l"/>
            <a:r>
              <a:rPr lang="ru-RU" sz="3200" dirty="0">
                <a:effectLst/>
              </a:rPr>
              <a:t>2.3 Исследовательская работа</a:t>
            </a:r>
            <a:r>
              <a:rPr lang="ru-RU" sz="4000" dirty="0" smtClean="0">
                <a:effectLst/>
              </a:rPr>
              <a:t>.</a:t>
            </a:r>
            <a:br>
              <a:rPr lang="ru-RU" sz="4000" dirty="0" smtClean="0">
                <a:effectLst/>
              </a:rPr>
            </a:br>
            <a:r>
              <a:rPr lang="ru-RU" sz="1800" dirty="0" smtClean="0">
                <a:effectLst/>
              </a:rPr>
              <a:t>1.</a:t>
            </a:r>
            <a:r>
              <a:rPr lang="ru-RU" sz="2400" dirty="0" smtClean="0">
                <a:effectLst/>
              </a:rPr>
              <a:t>Занятия на свежем воздухе.2.Утренняя гимнастика</a:t>
            </a:r>
            <a:r>
              <a:rPr lang="ru-RU" sz="4000" dirty="0">
                <a:effectLst/>
              </a:rPr>
              <a:t/>
            </a:r>
            <a:br>
              <a:rPr lang="ru-RU" sz="4000" dirty="0">
                <a:effectLst/>
              </a:rPr>
            </a:br>
            <a:endParaRPr lang="ru-RU" sz="4000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248472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96044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9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496944" cy="1143000"/>
          </a:xfrm>
        </p:spPr>
        <p:txBody>
          <a:bodyPr/>
          <a:lstStyle/>
          <a:p>
            <a:pPr algn="l"/>
            <a:r>
              <a:rPr lang="ru-RU" dirty="0" smtClean="0"/>
              <a:t>Изменения осанки.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60648"/>
            <a:ext cx="7704856" cy="50405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605048"/>
              </p:ext>
            </p:extLst>
          </p:nvPr>
        </p:nvGraphicFramePr>
        <p:xfrm>
          <a:off x="1115616" y="620688"/>
          <a:ext cx="6803132" cy="4127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3" imgW="6514715" imgH="3694927" progId="Word.Document.12">
                  <p:embed/>
                </p:oleObj>
              </mc:Choice>
              <mc:Fallback>
                <p:oleObj name="Документ" r:id="rId3" imgW="6514715" imgH="36949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620688"/>
                        <a:ext cx="6803132" cy="4127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3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24936" cy="864096"/>
          </a:xfrm>
        </p:spPr>
        <p:txBody>
          <a:bodyPr/>
          <a:lstStyle/>
          <a:p>
            <a:pPr algn="ctr"/>
            <a:r>
              <a:rPr lang="ru-RU" dirty="0" smtClean="0"/>
              <a:t>Заключение.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268760"/>
            <a:ext cx="8280920" cy="4986888"/>
          </a:xfrm>
        </p:spPr>
        <p:txBody>
          <a:bodyPr/>
          <a:lstStyle/>
          <a:p>
            <a:r>
              <a:rPr lang="ru-RU" dirty="0" smtClean="0"/>
              <a:t>Изучив медицинские показатели в моём классе, твёрдо решила заниматься гимнастикой, чтобы быть здоровой и красивой, привлекать к здоровому образу жизни одноклассников, учащихся школы.</a:t>
            </a:r>
          </a:p>
          <a:p>
            <a:r>
              <a:rPr lang="ru-RU" dirty="0"/>
              <a:t>Вывод:</a:t>
            </a:r>
          </a:p>
          <a:p>
            <a:r>
              <a:rPr lang="ru-RU" dirty="0"/>
              <a:t> </a:t>
            </a:r>
            <a:r>
              <a:rPr lang="ru-RU" dirty="0" smtClean="0"/>
              <a:t>Покажу упражнения, которые помогут сохранить правильную осанку.</a:t>
            </a:r>
            <a:endParaRPr lang="ru-RU" dirty="0"/>
          </a:p>
          <a:p>
            <a:r>
              <a:rPr lang="ru-RU" dirty="0"/>
              <a:t>Гимнастика является, как и олимпийским, так и оздоровительным видом спорта. Она  помогает людям, у которых есть какие-либо проблемы со здоровьем. Лично мне очень нравится этот вид спорта</a:t>
            </a:r>
            <a:r>
              <a:rPr lang="ru-RU" dirty="0" smtClean="0"/>
              <a:t>. Я </a:t>
            </a:r>
            <a:r>
              <a:rPr lang="ru-RU" dirty="0"/>
              <a:t>с удовольствием занимаюсь гимнастикой</a:t>
            </a:r>
            <a:r>
              <a:rPr lang="ru-RU" dirty="0" smtClean="0"/>
              <a:t>, слежу </a:t>
            </a:r>
            <a:r>
              <a:rPr lang="ru-RU" dirty="0"/>
              <a:t>за формированием правильной осанки.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Валентина\Desktop\лина\IMG_20200120_164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048" y="16766246"/>
            <a:ext cx="20399342" cy="134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лентина\Desktop\лина\IMG_20200120_164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92" y="15553036"/>
            <a:ext cx="20320300" cy="111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1844824"/>
          </a:xfrm>
        </p:spPr>
        <p:txBody>
          <a:bodyPr/>
          <a:lstStyle/>
          <a:p>
            <a:pPr algn="l"/>
            <a:r>
              <a:rPr lang="ru-RU" sz="2800" dirty="0" smtClean="0"/>
              <a:t>Упражнения из утренней гимнастики.</a:t>
            </a:r>
            <a:endParaRPr lang="ru-RU" sz="2800" dirty="0"/>
          </a:p>
        </p:txBody>
      </p:sp>
      <p:pic>
        <p:nvPicPr>
          <p:cNvPr id="4" name="Объект 3" descr="C:\Users\Валентина\Desktop\лина\IMG_20200120_164043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680379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лина\IMG_20200120_1642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52839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лина\IMG_20200120_1644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104457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820472" cy="792088"/>
          </a:xfrm>
        </p:spPr>
        <p:txBody>
          <a:bodyPr/>
          <a:lstStyle/>
          <a:p>
            <a:pPr algn="l"/>
            <a:r>
              <a:rPr lang="ru-RU" sz="4000" dirty="0" smtClean="0"/>
              <a:t>Гимнастика с одноклассниками.</a:t>
            </a:r>
            <a:endParaRPr lang="ru-RU" sz="4000" dirty="0"/>
          </a:p>
        </p:txBody>
      </p:sp>
      <p:pic>
        <p:nvPicPr>
          <p:cNvPr id="4" name="Объект 3" descr="C:\Users\Валентина\Desktop\лина\IMG_20200129_131404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93" y="3068960"/>
            <a:ext cx="2879873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лина\IMG_20200129_1312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9208"/>
            <a:ext cx="273630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лина\IMG_20200129_1313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736304" cy="187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лентина\Desktop\лина\IMG_20200129_131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0" y="1556792"/>
            <a:ext cx="2735996" cy="18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алентина\Desktop\лина\IMG_20200129_1313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99208"/>
            <a:ext cx="2591673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0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792088"/>
          </a:xfrm>
        </p:spPr>
        <p:txBody>
          <a:bodyPr/>
          <a:lstStyle/>
          <a:p>
            <a:pPr algn="l"/>
            <a:r>
              <a:rPr lang="ru-RU" sz="3200" dirty="0" smtClean="0"/>
              <a:t>Всё больше учащихся присоединяются.</a:t>
            </a:r>
            <a:endParaRPr lang="ru-RU" sz="3200" dirty="0"/>
          </a:p>
        </p:txBody>
      </p:sp>
      <p:pic>
        <p:nvPicPr>
          <p:cNvPr id="4" name="Объект 3" descr="C:\Users\Валентина\Desktop\IMG_20200130_131111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0728"/>
            <a:ext cx="3744540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IMG_20200130_131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5"/>
            <a:ext cx="4104456" cy="194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IMG_20200130_1311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24847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лентина\Desktop\IMG_20200130_1310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33056"/>
            <a:ext cx="3672407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8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26408"/>
          </a:xfrm>
        </p:spPr>
        <p:txBody>
          <a:bodyPr/>
          <a:lstStyle/>
          <a:p>
            <a:pPr algn="l"/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1026" name="Picture 2" descr="D:\смайлики\veselii-smailik-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836712"/>
            <a:ext cx="792088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4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2852936"/>
            <a:ext cx="7766248" cy="3888432"/>
          </a:xfrm>
        </p:spPr>
        <p:txBody>
          <a:bodyPr/>
          <a:lstStyle/>
          <a:p>
            <a:pPr algn="l"/>
            <a:r>
              <a:rPr lang="ru-RU" sz="2000" dirty="0">
                <a:effectLst/>
              </a:rPr>
              <a:t> </a:t>
            </a:r>
            <a:r>
              <a:rPr lang="ru-RU" sz="2000" dirty="0" smtClean="0">
                <a:effectLst/>
              </a:rPr>
              <a:t>Задачи проекта: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1.Изучить </a:t>
            </a:r>
            <a:r>
              <a:rPr lang="ru-RU" sz="2000" dirty="0">
                <a:effectLst/>
              </a:rPr>
              <a:t>литературу по данному вопросу,</a:t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2.Определить </a:t>
            </a:r>
            <a:r>
              <a:rPr lang="ru-RU" sz="2000" dirty="0">
                <a:effectLst/>
              </a:rPr>
              <a:t>значение правильной осанки и определить признаки правильной осанки</a:t>
            </a:r>
            <a:r>
              <a:rPr lang="ru-RU" sz="2000" dirty="0" smtClean="0">
                <a:effectLst/>
              </a:rPr>
              <a:t>,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2.Выявить </a:t>
            </a:r>
            <a:r>
              <a:rPr lang="ru-RU" sz="2000" dirty="0">
                <a:effectLst/>
              </a:rPr>
              <a:t>причины нарушения осанки у детей,</a:t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3.Провести </a:t>
            </a:r>
            <a:r>
              <a:rPr lang="ru-RU" sz="2000" dirty="0">
                <a:effectLst/>
              </a:rPr>
              <a:t>анкетирование школьников по соблюдению правильной осанки,</a:t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4.Подобрать </a:t>
            </a:r>
            <a:r>
              <a:rPr lang="ru-RU" sz="2000" dirty="0">
                <a:effectLst/>
              </a:rPr>
              <a:t>упражнения для формирования правильной осанки</a:t>
            </a:r>
            <a:r>
              <a:rPr lang="ru-RU" sz="2000" dirty="0" smtClean="0">
                <a:effectLst/>
              </a:rPr>
              <a:t>.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5.Проводить гимнастику на большой перемене (привлекая учащихся школы)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2193424"/>
          </a:xfrm>
        </p:spPr>
        <p:txBody>
          <a:bodyPr/>
          <a:lstStyle/>
          <a:p>
            <a:r>
              <a:rPr lang="ru-RU" b="1" dirty="0" smtClean="0"/>
              <a:t>Цель проекта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Познакомить одноклассников с медицинскими исследованиями здоровья, </a:t>
            </a:r>
          </a:p>
          <a:p>
            <a:r>
              <a:rPr lang="ru-RU" dirty="0"/>
              <a:t>показать значимость гимнастики, привлечь к здоровому образу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793287" y="116633"/>
            <a:ext cx="6512511" cy="720079"/>
          </a:xfrm>
        </p:spPr>
        <p:txBody>
          <a:bodyPr/>
          <a:lstStyle/>
          <a:p>
            <a:pPr algn="l"/>
            <a:r>
              <a:rPr lang="ru-RU" sz="4800" dirty="0"/>
              <a:t>Гипотеза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908720"/>
            <a:ext cx="7605464" cy="4464496"/>
          </a:xfrm>
        </p:spPr>
        <p:txBody>
          <a:bodyPr>
            <a:normAutofit/>
          </a:bodyPr>
          <a:lstStyle/>
          <a:p>
            <a:r>
              <a:rPr lang="ru-RU" dirty="0" smtClean="0"/>
              <a:t>Гимнастика</a:t>
            </a:r>
            <a:r>
              <a:rPr lang="ru-RU" dirty="0"/>
              <a:t>, как часть физических упражнений, влияет на осанку ребенка.</a:t>
            </a:r>
          </a:p>
          <a:p>
            <a:r>
              <a:rPr lang="ru-RU" dirty="0"/>
              <a:t>Правильная осанка является одной из обязательных черт гармонически развитого человека, внешним выражением его телесной красоты и здоровья. Хорошее физическое развитие и полноценное здоровье детей возможны только при сохранении правильной осанки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Хочу показать в своей работе гимнастические упражнения, с помощью которых можно сохранять правильную осанку.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4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/>
          <a:lstStyle/>
          <a:p>
            <a:pPr algn="l"/>
            <a:endParaRPr lang="ru-RU" sz="4800" dirty="0"/>
          </a:p>
        </p:txBody>
      </p:sp>
      <p:pic>
        <p:nvPicPr>
          <p:cNvPr id="1026" name="Picture 2" descr="C:\Users\Валентина\Desktop\slide-2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2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7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16632"/>
            <a:ext cx="6512511" cy="1152128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2050" name="Picture 2" descr="C:\Users\Валентина\Desktop\img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3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60648"/>
            <a:ext cx="6512511" cy="792088"/>
          </a:xfrm>
        </p:spPr>
        <p:txBody>
          <a:bodyPr/>
          <a:lstStyle/>
          <a:p>
            <a:pPr algn="l"/>
            <a:r>
              <a:rPr lang="ru-RU" sz="3200" dirty="0"/>
              <a:t>Возможные дефекты осанки: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Валентина\Desktop\10963ad6ef53e3b3c8592ade8829178e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930491" cy="331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hello_html_60826c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82453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9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88640"/>
            <a:ext cx="6512511" cy="792088"/>
          </a:xfrm>
        </p:spPr>
        <p:txBody>
          <a:bodyPr/>
          <a:lstStyle/>
          <a:p>
            <a:r>
              <a:rPr lang="ru-RU" dirty="0">
                <a:effectLst/>
              </a:rPr>
              <a:t>Виды гимнастики:  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C:\Users\Валентина\Desktop\s1200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024262" cy="196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1521097580_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04" y="1268759"/>
            <a:ext cx="2555979" cy="194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делать-йогу-женщин-гимнастики-тренировки-23335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8759"/>
            <a:ext cx="2087622" cy="192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лентина\Desktop\kisspng-aerobic-gymnastics-competition-sport-aerobics-phys-aerobics-5ab9d430713df3.30140359152212792046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7"/>
            <a:ext cx="3528392" cy="2350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7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512511" cy="648072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История гимнастики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C:\Users\Валентина\Desktop\vozmutitelnye_istorii_kotorye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40868"/>
            <a:ext cx="3456384" cy="280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лентина\Desktop\29fc8e77a08a3c3053ba2c94d470dfb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08823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алентина\Desktop\История гимнастики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216024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лентина\Desktop\hello_html_250f3b9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30425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алентина\Desktop\45769-320ae5c090418d4d49ff4e06c53f26d19328d412-story_inline_imag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28" y="4581128"/>
            <a:ext cx="2126268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6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69269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 </a:t>
            </a:r>
            <a:r>
              <a:rPr lang="ru-RU" u="sng" dirty="0">
                <a:hlinkClick r:id="rId2"/>
              </a:rPr>
              <a:t>Спортивной </a:t>
            </a:r>
            <a:r>
              <a:rPr lang="ru-RU" u="sng" dirty="0" smtClean="0">
                <a:hlinkClick r:id="rId2"/>
              </a:rPr>
              <a:t>гимнастикой</a:t>
            </a:r>
            <a:r>
              <a:rPr lang="ru-RU" dirty="0"/>
              <a:t> </a:t>
            </a:r>
            <a:r>
              <a:rPr lang="ru-RU" dirty="0" smtClean="0"/>
              <a:t> он</a:t>
            </a:r>
          </a:p>
          <a:p>
            <a:pPr algn="just"/>
            <a:r>
              <a:rPr lang="ru-RU" dirty="0" smtClean="0"/>
              <a:t>начал </a:t>
            </a:r>
            <a:r>
              <a:rPr lang="ru-RU" dirty="0"/>
              <a:t>заниматься в пять лет. На молодежном первенстве СССР 1989 года </a:t>
            </a:r>
            <a:r>
              <a:rPr lang="ru-RU" dirty="0" err="1"/>
              <a:t>Немов</a:t>
            </a:r>
            <a:r>
              <a:rPr lang="ru-RU" dirty="0"/>
              <a:t> одержал первую победу.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017" y="1417638"/>
            <a:ext cx="3779783" cy="52898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568951" cy="692696"/>
          </a:xfrm>
        </p:spPr>
        <p:txBody>
          <a:bodyPr/>
          <a:lstStyle/>
          <a:p>
            <a:pPr algn="l"/>
            <a:r>
              <a:rPr lang="ru-RU" dirty="0" smtClean="0"/>
              <a:t>Алексей </a:t>
            </a:r>
            <a:r>
              <a:rPr lang="ru-RU" dirty="0" err="1" smtClean="0"/>
              <a:t>Немов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9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796</TotalTime>
  <Words>175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Документ Microsoft Word</vt:lpstr>
      <vt:lpstr>Муниципальное бюджетное образовательное учреждение Средняя общеобразовательная школа №4 г. Карачева имени Героя Советского Союза Степана Петровича Лоскутова </vt:lpstr>
      <vt:lpstr> Задачи проекта: 1.Изучить литературу по данному вопросу, 2.Определить значение правильной осанки и определить признаки правильной осанки, 2.Выявить причины нарушения осанки у детей, 3.Провести анкетирование школьников по соблюдению правильной осанки, 4.Подобрать упражнения для формирования правильной осанки. 5.Проводить гимнастику на большой перемене (привлекая учащихся школы)</vt:lpstr>
      <vt:lpstr>Гипотеза:</vt:lpstr>
      <vt:lpstr>Презентация PowerPoint</vt:lpstr>
      <vt:lpstr>Презентация PowerPoint</vt:lpstr>
      <vt:lpstr>Возможные дефекты осанки: </vt:lpstr>
      <vt:lpstr>Виды гимнастики:    </vt:lpstr>
      <vt:lpstr>История гимнастики </vt:lpstr>
      <vt:lpstr>Алексей Немов</vt:lpstr>
      <vt:lpstr>Людмила Турищева -выдающаяся советская гимнастка.  (спортивная гимнастика).</vt:lpstr>
      <vt:lpstr>Оздоровительные виды. </vt:lpstr>
      <vt:lpstr>2.3 Исследовательская работа. 1.Занятия на свежем воздухе.2.Утренняя гимнастика </vt:lpstr>
      <vt:lpstr>Изменения осанки.</vt:lpstr>
      <vt:lpstr>Заключение.</vt:lpstr>
      <vt:lpstr>Упражнения из утренней гимнастики.</vt:lpstr>
      <vt:lpstr>Гимнастика с одноклассниками.</vt:lpstr>
      <vt:lpstr>Всё больше учащихся присоединяются.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Валентина</cp:lastModifiedBy>
  <cp:revision>98</cp:revision>
  <cp:lastPrinted>2020-01-30T18:53:53Z</cp:lastPrinted>
  <dcterms:created xsi:type="dcterms:W3CDTF">2018-01-23T19:41:22Z</dcterms:created>
  <dcterms:modified xsi:type="dcterms:W3CDTF">2020-02-05T06:53:04Z</dcterms:modified>
</cp:coreProperties>
</file>