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26CC-17B2-440F-B2EA-C6DE60169B0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34E9-7AD2-482B-B7F9-02C265C49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57694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Дидактическая игра</a:t>
            </a:r>
            <a:br>
              <a:rPr lang="ru-RU" sz="4000" dirty="0" smtClean="0"/>
            </a:br>
            <a:r>
              <a:rPr lang="ru-RU" dirty="0" smtClean="0"/>
              <a:t>«Виды транспорта»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dirty="0" smtClean="0"/>
              <a:t>для детей младшего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78581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составила воспитатель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Дятлова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Валерьевна</a:t>
            </a:r>
          </a:p>
          <a:p>
            <a:endParaRPr lang="ru-RU" dirty="0"/>
          </a:p>
        </p:txBody>
      </p:sp>
      <p:pic>
        <p:nvPicPr>
          <p:cNvPr id="4" name="Рисунок 3" descr="1000082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85728"/>
            <a:ext cx="556384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+mj-lt"/>
              </a:rPr>
              <a:t>       - </a:t>
            </a:r>
            <a:r>
              <a:rPr lang="ru-RU" sz="1800" dirty="0" smtClean="0">
                <a:latin typeface="+mj-lt"/>
              </a:rPr>
              <a:t>выставки автомобилей в музее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спортивные соревнования – гонки  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часть машины можно использовать для обучения плаванью (шина)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металлолом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освещение в темноте (фары)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подача разных сигналов (звуковые, световые)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рисование (на дверях машины)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- игры для детей (старый автомобиль) и т.д. 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Надеюсь наша разработка вам понравилась. А мы планируем уже дополнить ее полями  для космического  и подземного транспорта .  </a:t>
            </a:r>
          </a:p>
          <a:p>
            <a:pPr>
              <a:buNone/>
            </a:pPr>
            <a:r>
              <a:rPr lang="ru-RU" sz="1800" dirty="0" smtClean="0"/>
              <a:t>                                </a:t>
            </a:r>
            <a:r>
              <a:rPr lang="ru-RU" dirty="0" smtClean="0"/>
              <a:t>Благодарю за внимание.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0082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64029" cy="2286016"/>
          </a:xfrm>
        </p:spPr>
      </p:pic>
      <p:pic>
        <p:nvPicPr>
          <p:cNvPr id="5" name="Рисунок 4" descr="1000082168.jpg"/>
          <p:cNvPicPr>
            <a:picLocks noChangeAspect="1"/>
          </p:cNvPicPr>
          <p:nvPr/>
        </p:nvPicPr>
        <p:blipFill>
          <a:blip r:embed="rId3" cstate="print"/>
          <a:srcRect b="8435"/>
          <a:stretch>
            <a:fillRect/>
          </a:stretch>
        </p:blipFill>
        <p:spPr>
          <a:xfrm>
            <a:off x="4500562" y="214290"/>
            <a:ext cx="4220668" cy="235745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85786" y="3638938"/>
            <a:ext cx="70009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Добрый день уважаемые коллеги, сегодня мы представляем вашему вниманию авторскую дидактическую игру «Виды транспорта».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Материалы: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изготовления данной дидактической игры   мы использовали жесткий фетр разных цветов, картон, ножницы.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Игра представляет собой макет из фетра , на котором изображены небо, вода и земля. Также  были изготовлены транспортные  средства.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32861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Данная игра  предназначена для   детей младшего  дошкольного возраста.</a:t>
            </a:r>
            <a:br>
              <a:rPr lang="ru-RU" sz="1800" dirty="0" smtClean="0"/>
            </a:br>
            <a:r>
              <a:rPr lang="ru-RU" sz="1800" dirty="0" smtClean="0"/>
              <a:t>Её можно использовать в разных вариантах   "Найди ошибку", "Знаешь ли ты?" , «Четвертый лишний» , «Найди пару» и т.д. В игру можно играть как с одним ребенком, так и с подгруппой детей.</a:t>
            </a:r>
            <a:br>
              <a:rPr lang="ru-RU" sz="1800" dirty="0" smtClean="0"/>
            </a:br>
            <a:r>
              <a:rPr lang="ru-RU" sz="1800" dirty="0" smtClean="0"/>
              <a:t>Цель: Способствовать умению детей называть, различать и классифицировать разные виды транспорта.</a:t>
            </a:r>
            <a:br>
              <a:rPr lang="ru-RU" sz="1800" dirty="0" smtClean="0"/>
            </a:br>
            <a:r>
              <a:rPr lang="ru-RU" sz="1800" dirty="0" smtClean="0"/>
              <a:t>Обогащать и активизировать словарный запас 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000082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937027" cy="2214578"/>
          </a:xfrm>
        </p:spPr>
      </p:pic>
      <p:pic>
        <p:nvPicPr>
          <p:cNvPr id="5" name="Рисунок 4" descr="20240126_160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52"/>
            <a:ext cx="3571868" cy="2383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40126_16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743634" cy="2071702"/>
          </a:xfrm>
        </p:spPr>
      </p:pic>
      <p:pic>
        <p:nvPicPr>
          <p:cNvPr id="5" name="Рисунок 4" descr="20240126_160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28"/>
            <a:ext cx="3572552" cy="214314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2571744"/>
            <a:ext cx="77153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+mj-lt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+mj-lt"/>
              </a:rPr>
              <a:t>• формировать представления о различных видах транспорта: наземном, воздушном, водном;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+mj-lt"/>
              </a:rPr>
              <a:t>• воспитывать привычки соблюдать правила дорожного движения;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+mj-lt"/>
              </a:rPr>
              <a:t>• формировать навыки осторожного поведения на улице;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• развивать смекалку, сообразительность, память и внимание.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 Виды транспорта – это яркая необычная дидактическая игра.  Фигурки  транспорта легко узнаваемы и отлично детализированы, благодаря чему с ними так интересно играть. Во время игры  отлично развивается мелкая моторика, логическое мышление, фантазия и речь, ребенок становится более внимательным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Правило: при всех вариантах игры ребенок должен четко проговорить название транспорта, и объяснить, почему он является данным видом.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1643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20240126_155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642918"/>
            <a:ext cx="4838088" cy="2786082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3643314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"Найди ошибку"- На игровом поле разложен транспорт, но неправильно, задача ребенка найти ошибки. </a:t>
            </a:r>
          </a:p>
          <a:p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 "Знаешь ли ты" - Ребёнок рассматривает дидактический материал: называет различные виды транспорта и кладет на соответствующий фон игрового поля где этот транспорт передвигается. </a:t>
            </a:r>
          </a:p>
          <a:p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 «Четвертый лишний»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Цель: развитие зрительного восприятия и внимания а также логического мышления и связной речи.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40126_155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2852"/>
            <a:ext cx="5981769" cy="3286148"/>
          </a:xfrm>
        </p:spPr>
      </p:pic>
      <p:sp>
        <p:nvSpPr>
          <p:cNvPr id="3" name="Прямоугольник 2"/>
          <p:cNvSpPr/>
          <p:nvPr/>
        </p:nvSpPr>
        <p:spPr>
          <a:xfrm>
            <a:off x="428596" y="2786058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+mj-lt"/>
              </a:rPr>
              <a:t>Описание игры: Педагог раскладывает на столе четыре транспортных средства, три из которых одного вида, а четвертый  – другого. Например, трактор, самосвал, автобус, самолет.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Предлагаю детям рассмотреть и назвать транспорт, а потом объяснить, какой из них лишний и почему.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 Для занятий по развитию речи могут быть использованы </a:t>
            </a:r>
            <a:r>
              <a:rPr lang="ru-RU" dirty="0" err="1" smtClean="0">
                <a:latin typeface="+mj-lt"/>
              </a:rPr>
              <a:t>следущие</a:t>
            </a:r>
            <a:r>
              <a:rPr lang="ru-RU" dirty="0" smtClean="0">
                <a:latin typeface="+mj-lt"/>
              </a:rPr>
              <a:t> варианты, направленные на развитие лексической стороны языка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Цель: развитие лексической стороны языка (расширение глагольного словаря)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40126_155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290"/>
            <a:ext cx="5468976" cy="3076299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3195908"/>
            <a:ext cx="714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Описание игры: Педагог раздает детям транспорт, предлагает рассмотреть и назвать его, а потом подобрать как можно больше слов, отвечающих на вопрос «Что делает?»  к каждому транспорту.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Например: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Автобус – едет, сигналит, гудит, везет (пассажиров), останавливается.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Теплоход – плывет, гудит, бросает якорь, везет пассажиров.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Вертолет – летит, поднимается, гудит, везет (грузы, людей), приземляется.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Трактор – заводится, едет, пашет землю, сигналит, работает, выпускает дым из трубы).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Бульдозер – заводится, гремит, сгребает (снег, мусор), сигналит, очищает (дороги).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Пожарная машина – едет, гудит, сигналит, поливает водой, выпускает шланг, выдвигает лестницу, спасает (людей).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5114932" cy="578647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«Назови часть целого».</a:t>
            </a:r>
            <a:br>
              <a:rPr lang="ru-RU" sz="1800" dirty="0" smtClean="0"/>
            </a:br>
            <a:r>
              <a:rPr lang="ru-RU" sz="1800" dirty="0" smtClean="0"/>
              <a:t> Цель: научить ребенка наряду с системой (целым) видеть подсистему (часть).</a:t>
            </a:r>
            <a:br>
              <a:rPr lang="ru-RU" sz="1800" dirty="0" smtClean="0"/>
            </a:br>
            <a:r>
              <a:rPr lang="ru-RU" sz="1800" dirty="0" smtClean="0"/>
              <a:t>Ход игры:</a:t>
            </a:r>
            <a:br>
              <a:rPr lang="ru-RU" sz="1800" dirty="0" smtClean="0"/>
            </a:br>
            <a:r>
              <a:rPr lang="ru-RU" sz="1800" dirty="0" smtClean="0"/>
              <a:t>Автомобиль (целое) – колеса, стекла, руль, сиденья, двери, педали, мотор, багажник, </a:t>
            </a:r>
            <a:br>
              <a:rPr lang="ru-RU" sz="1800" dirty="0" smtClean="0"/>
            </a:br>
            <a:r>
              <a:rPr lang="ru-RU" sz="1800" dirty="0" smtClean="0"/>
              <a:t>бензобак, дверные ручки, коврики под ноги, фары, сигнал и т.д. (части)</a:t>
            </a:r>
            <a:br>
              <a:rPr lang="ru-RU" sz="1800" dirty="0" smtClean="0"/>
            </a:br>
            <a:r>
              <a:rPr lang="ru-RU" sz="1800" dirty="0" smtClean="0"/>
              <a:t>Гараж – машина, инструменты, крыша, стены, замок, бензин в канистре, дверная</a:t>
            </a:r>
            <a:br>
              <a:rPr lang="ru-RU" sz="1800" dirty="0" smtClean="0"/>
            </a:br>
            <a:r>
              <a:rPr lang="ru-RU" sz="1800" dirty="0" smtClean="0"/>
              <a:t>ручка, запасные шины и т.д.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20190124_170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85728"/>
            <a:ext cx="3419188" cy="60785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40126_16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5080036" cy="285752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3286124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«Перечислить как можно способов использования автомобиля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 Цель: развивать воображение, логическое мышление.</a:t>
            </a:r>
            <a:br>
              <a:rPr lang="ru-RU" dirty="0" smtClean="0"/>
            </a:br>
            <a:r>
              <a:rPr lang="ru-RU" dirty="0" smtClean="0"/>
              <a:t>Взрослый предлагает детям перечислить, как можно использовать автомобиль.</a:t>
            </a:r>
            <a:br>
              <a:rPr lang="ru-RU" dirty="0" smtClean="0"/>
            </a:br>
            <a:r>
              <a:rPr lang="ru-RU" dirty="0" smtClean="0"/>
              <a:t>Например:</a:t>
            </a:r>
            <a:br>
              <a:rPr lang="ru-RU" dirty="0" smtClean="0"/>
            </a:br>
            <a:r>
              <a:rPr lang="ru-RU" dirty="0" smtClean="0"/>
              <a:t>- передвижение по поверхности земли  </a:t>
            </a:r>
            <a:br>
              <a:rPr lang="ru-RU" dirty="0" smtClean="0"/>
            </a:br>
            <a:r>
              <a:rPr lang="ru-RU" dirty="0" smtClean="0"/>
              <a:t>-перевозить грузы</a:t>
            </a:r>
            <a:br>
              <a:rPr lang="ru-RU" dirty="0" smtClean="0"/>
            </a:br>
            <a:r>
              <a:rPr lang="ru-RU" dirty="0" smtClean="0"/>
              <a:t>- укрываться от дождя</a:t>
            </a:r>
            <a:br>
              <a:rPr lang="ru-RU" dirty="0" smtClean="0"/>
            </a:br>
            <a:r>
              <a:rPr lang="ru-RU" dirty="0" smtClean="0"/>
              <a:t>- путешествовать</a:t>
            </a:r>
            <a:br>
              <a:rPr lang="ru-RU" dirty="0" smtClean="0"/>
            </a:br>
            <a:r>
              <a:rPr lang="ru-RU" dirty="0" smtClean="0"/>
              <a:t>- в машине можно переночевать</a:t>
            </a:r>
            <a:br>
              <a:rPr lang="ru-RU" dirty="0" smtClean="0"/>
            </a:br>
            <a:r>
              <a:rPr lang="ru-RU" dirty="0" smtClean="0"/>
              <a:t>часть машины можно использовать для оформления клумбы (колесо</a:t>
            </a:r>
            <a:r>
              <a:rPr lang="ru-RU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91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«Виды транспорта» для детей младшего дошкольного возраста </vt:lpstr>
      <vt:lpstr>Слайд 2</vt:lpstr>
      <vt:lpstr>Данная игра  предназначена для   детей младшего  дошкольного возраста. Её можно использовать в разных вариантах   "Найди ошибку", "Знаешь ли ты?" , «Четвертый лишний» , «Найди пару» и т.д. В игру можно играть как с одним ребенком, так и с подгруппой детей. Цель: Способствовать умению детей называть, различать и классифицировать разные виды транспорта. Обогащать и активизировать словарный запас . </vt:lpstr>
      <vt:lpstr>Слайд 4</vt:lpstr>
      <vt:lpstr>       </vt:lpstr>
      <vt:lpstr>Слайд 6</vt:lpstr>
      <vt:lpstr>Слайд 7</vt:lpstr>
      <vt:lpstr>«Назови часть целого».  Цель: научить ребенка наряду с системой (целым) видеть подсистему (часть). Ход игры: Автомобиль (целое) – колеса, стекла, руль, сиденья, двери, педали, мотор, багажник,  бензобак, дверные ручки, коврики под ноги, фары, сигнал и т.д. (части) Гараж – машина, инструменты, крыша, стены, замок, бензин в канистре, дверная ручка, запасные шины и т.д. 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«Виды транспорта» для детей младшего дошкольного возраста</dc:title>
  <dc:creator>Ольга</dc:creator>
  <cp:lastModifiedBy>Ольга</cp:lastModifiedBy>
  <cp:revision>24</cp:revision>
  <dcterms:created xsi:type="dcterms:W3CDTF">2024-01-26T12:43:33Z</dcterms:created>
  <dcterms:modified xsi:type="dcterms:W3CDTF">2024-02-06T10:19:09Z</dcterms:modified>
</cp:coreProperties>
</file>