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593F4-1B41-4C60-88B4-2E9A03BF4713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1F5FD-5E06-4D5B-83B5-EC05C90BC2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amara_koval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Муниципальное автономное учреждение дополнительного образования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«ДЮЦ» г. Гусева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500702"/>
            <a:ext cx="6400800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КОВАЛЬ ТАМАРА АЛЕКСЕЕВНА  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ПЕДАГОГ ДОПОЛНИТЕЛЬНОГО ОБРАЗОВАНИЯ ВЫСШАЯ КВАЛИФИКАЦИОННАЯ КАТЕГОРИЯ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4643502" y="1928802"/>
            <a:ext cx="180221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1501" y="3000372"/>
            <a:ext cx="463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62880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Советы </a:t>
            </a:r>
            <a:r>
              <a:rPr lang="ru-RU" sz="2800" b="1" dirty="0" smtClean="0">
                <a:solidFill>
                  <a:srgbClr val="FF0000"/>
                </a:solidFill>
              </a:rPr>
              <a:t>вокалистам</a:t>
            </a:r>
            <a:r>
              <a:rPr lang="ru-RU" sz="3200" b="1" dirty="0" smtClean="0">
                <a:solidFill>
                  <a:srgbClr val="FF0000"/>
                </a:solidFill>
              </a:rPr>
              <a:t> перед выступлением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Настройтесь на лучшее. Не на рукоплещущий зал, а на свое хорошее выступление. Подумайте о хорошем. Подумайте о хорошем еще раз. 			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Улыбнитесь. Готовы?</a:t>
            </a:r>
          </a:p>
        </p:txBody>
      </p:sp>
      <p:pic>
        <p:nvPicPr>
          <p:cNvPr id="5" name="Рисунок 4" descr="xCW5otmGS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357430"/>
            <a:ext cx="4357686" cy="4071966"/>
          </a:xfrm>
          <a:prstGeom prst="rect">
            <a:avLst/>
          </a:prstGeom>
        </p:spPr>
      </p:pic>
      <p:pic>
        <p:nvPicPr>
          <p:cNvPr id="6" name="Рисунок 5" descr="getImage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0372"/>
            <a:ext cx="3357586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Выходите на сцену смело. Помните, на время Вашего выступления сцена – Ваша собственность. Выходите на сцену, Вы на ней хозяин. У Вас все получится!!!</a:t>
            </a:r>
          </a:p>
        </p:txBody>
      </p:sp>
      <p:pic>
        <p:nvPicPr>
          <p:cNvPr id="4" name="Рисунок 3" descr="IMG_5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6357982" cy="450059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88900">
            <a:noFill/>
            <a:beve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И вот ведущий объявил Вас. Первый шаг…стоп! Последнее правило.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Насладись моментом сполна! Ты упорно трудился, чтобы тебе посчастливилось выступить на сцене и показать свой талант людям.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	Теперь настало это время.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				ЦЕНИ ЭТО!!!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dobe Song Std L" pitchFamily="18" charset="-128"/>
                <a:ea typeface="Adobe Song Std L" pitchFamily="18" charset="-128"/>
                <a:cs typeface="Andalus" pitchFamily="18" charset="-78"/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Коваль Тамара Алексеевна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tamara_koval@bk.ru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Образцовый ансамбль «БУБЕНЦЫ"</a:t>
            </a:r>
          </a:p>
          <a:p>
            <a:pPr algn="ctr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https://vk.com/club1503735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1854" y="428604"/>
            <a:ext cx="5872146" cy="3571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Сегодня - концерт! И все вроде бы хорошо – текст выучен, песня спета, наверное, раз двести. Но что это? Впереди желанная сцена, а ноги предательски дрожат и подкашиваются?</a:t>
            </a:r>
          </a:p>
        </p:txBody>
      </p:sp>
      <p:pic>
        <p:nvPicPr>
          <p:cNvPr id="5" name="Рисунок 4" descr="getImage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214710" cy="4071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786322"/>
            <a:ext cx="8391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Я уверена, что мои советы помогут Вам выйти на сцену и использовать ресурсы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786454"/>
            <a:ext cx="6027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своего организма на максимум!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pPr marL="571500" indent="-571500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 несколько часов до выступления распойтесь. 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		Ведь это будет залогом успешного 		звучания!</a:t>
            </a:r>
          </a:p>
        </p:txBody>
      </p:sp>
      <p:pic>
        <p:nvPicPr>
          <p:cNvPr id="4" name="Рисунок 3" descr="6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6596066" cy="411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Займитесь дыхательными упражнениями.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	Минут за десять до выступления сделайте дыхательную гимнастику. Поступление кислорода в организм поможет Вам быстро успокоиться, а размеренное дыхание обеспечит ровный пульс.</a:t>
            </a:r>
          </a:p>
        </p:txBody>
      </p:sp>
      <p:pic>
        <p:nvPicPr>
          <p:cNvPr id="7" name="Рисунок 6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857628"/>
            <a:ext cx="3081341" cy="2357441"/>
          </a:xfrm>
          <a:prstGeom prst="rect">
            <a:avLst/>
          </a:prstGeom>
        </p:spPr>
      </p:pic>
      <p:pic>
        <p:nvPicPr>
          <p:cNvPr id="8" name="Рисунок 7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928934"/>
            <a:ext cx="3643338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663952" cy="1776984"/>
          </a:xfrm>
          <a:prstGeom prst="rect">
            <a:avLst/>
          </a:prstGeom>
        </p:spPr>
      </p:pic>
      <p:pic>
        <p:nvPicPr>
          <p:cNvPr id="4" name="Рисунок 3" descr="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3571900" cy="26432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07223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Следите, чтобы горло не пересыхало. Вокалист обязательно должен отслеживать степень увлажненности своих голосовых связок.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			Перед выступлением это правило                                               			важно вдвойне. Держите при себе 			емкость с негазированной водой 			и, при необходимости сделайте 			пару глотков.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ВАЖНО!!! Не пейте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залпом,  иначе не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сможете работать на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r>
              <a:rPr lang="ru-RU" sz="4200" b="1" dirty="0">
                <a:solidFill>
                  <a:schemeClr val="accent2">
                    <a:lumMod val="75000"/>
                  </a:schemeClr>
                </a:solidFill>
              </a:rPr>
              <a:t>сцене в полную силу.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Расслабьтесь. Постарайтесь максимально расслабить мышцы тела. В ожидании своего выступления займите удобную позу. Не надо бегать из угла в угол, этим Вы только собьете дыхание и начнете еще больше волноваться.</a:t>
            </a:r>
          </a:p>
        </p:txBody>
      </p:sp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643182"/>
            <a:ext cx="6000792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Подумайте о хорошем. Действительно хорошем моменте, который происходил с Вами. Вспомните моменты полета на уроках вокала.</a:t>
            </a:r>
          </a:p>
        </p:txBody>
      </p:sp>
      <p:pic>
        <p:nvPicPr>
          <p:cNvPr id="5" name="Рисунок 4" descr="Ал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286280" cy="3714776"/>
          </a:xfrm>
          <a:prstGeom prst="rect">
            <a:avLst/>
          </a:prstGeom>
        </p:spPr>
      </p:pic>
      <p:pic>
        <p:nvPicPr>
          <p:cNvPr id="7" name="Рисунок 6" descr="eqbhWBuMM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928802"/>
            <a:ext cx="407196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Поговорите, чтобы расслабить мышцы лица. Вы можете пообщаться с кем-нибудь или поговорить скороговорки. Следите, чтобы во время скороговорок у Вас было размеренное дыхание.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200000"/>
              <a:buNone/>
            </a:pP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214810" cy="3857628"/>
          </a:xfrm>
          <a:prstGeom prst="rect">
            <a:avLst/>
          </a:prstGeom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143404" cy="4333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y_b34be2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3214678" cy="292893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  <a:buSzPct val="200000"/>
              <a:buFont typeface="Wingdings" pitchFamily="2" charset="2"/>
              <a:buChar char="Ø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Не повторяйте песню. Не стоит пытаться выучить неудавшийся сложный пассаж или, тем более, кусок текста. Поэтому лучше трудитесь на занятиях вокала!</a:t>
            </a:r>
          </a:p>
        </p:txBody>
      </p:sp>
      <p:pic>
        <p:nvPicPr>
          <p:cNvPr id="7" name="Рисунок 6" descr="Vzm-WOzOt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928802"/>
            <a:ext cx="4000528" cy="3357586"/>
          </a:xfrm>
          <a:prstGeom prst="rect">
            <a:avLst/>
          </a:prstGeom>
        </p:spPr>
      </p:pic>
      <p:pic>
        <p:nvPicPr>
          <p:cNvPr id="6" name="Рисунок 5" descr="Изображение 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714728"/>
            <a:ext cx="2786082" cy="29289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Маш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Маша2</Template>
  <TotalTime>56</TotalTime>
  <Words>321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 Маша2</vt:lpstr>
      <vt:lpstr>Муниципальное автономное учреждение дополнительного образования   «ДЮЦ» г. Гусева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 вот ведущий объявил Вас. Первый шаг…стоп! Последнее правило.</vt:lpstr>
      <vt:lpstr>СПАСИБО ЗА ВНИМАНИЕ!!!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дополнительного образования детей центр дополнительного образования детей «Детско-юношеский спортивно-творческий центр» г. Гусева</dc:title>
  <dc:creator>User</dc:creator>
  <cp:lastModifiedBy>Дом</cp:lastModifiedBy>
  <cp:revision>9</cp:revision>
  <dcterms:created xsi:type="dcterms:W3CDTF">2015-10-11T10:00:33Z</dcterms:created>
  <dcterms:modified xsi:type="dcterms:W3CDTF">2024-02-06T11:34:07Z</dcterms:modified>
</cp:coreProperties>
</file>