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89" r:id="rId12"/>
    <p:sldId id="287" r:id="rId13"/>
    <p:sldId id="269" r:id="rId14"/>
    <p:sldId id="268" r:id="rId15"/>
    <p:sldId id="270" r:id="rId16"/>
    <p:sldId id="284" r:id="rId17"/>
    <p:sldId id="283" r:id="rId18"/>
    <p:sldId id="285" r:id="rId19"/>
    <p:sldId id="286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4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028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8FD6-16DF-4125-82A4-911F7D92FD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5B16B-B2ED-46D6-AA84-763FEAC9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1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12DB4D-D668-4298-A044-B5238D8538DB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51F78B-E055-427C-BEF0-57A3EEAB8C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32657"/>
            <a:ext cx="5310336" cy="1176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맑은 고딕"/>
                <a:cs typeface="Times New Roman"/>
              </a:rPr>
              <a:t>Краткосрочный проект для старшей группы «Морячок».</a:t>
            </a:r>
            <a:endParaRPr lang="ru-RU" b="1" dirty="0">
              <a:solidFill>
                <a:srgbClr val="FF0000"/>
              </a:solidFill>
              <a:ea typeface="맑은 고딕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맑은 고딕"/>
                <a:cs typeface="Times New Roman"/>
              </a:rPr>
              <a:t>«23 февраля — День защитника Отечества».</a:t>
            </a:r>
            <a:endParaRPr lang="ru-RU" b="1" dirty="0">
              <a:solidFill>
                <a:srgbClr val="FF0000"/>
              </a:solidFill>
              <a:ea typeface="맑은 고딕"/>
              <a:cs typeface="Times New Roman"/>
            </a:endParaRPr>
          </a:p>
        </p:txBody>
      </p:sp>
      <p:pic>
        <p:nvPicPr>
          <p:cNvPr id="5" name="Picture 2" descr="C:\Users\User\Desktop\работа\IMG-20230313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876"/>
            <a:ext cx="8064896" cy="50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871663"/>
            <a:ext cx="15240000" cy="106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64319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Рисуем плакат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User\Desktop\IMG-20230313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90"/>
            <a:ext cx="9144000" cy="66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3559"/>
          <a:stretch/>
        </p:blipFill>
        <p:spPr bwMode="auto">
          <a:xfrm>
            <a:off x="-2556792" y="-3884160"/>
            <a:ext cx="136144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476672"/>
            <a:ext cx="4392488" cy="111438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Аппликация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Физическое развитие</a:t>
            </a:r>
          </a:p>
          <a:p>
            <a:r>
              <a:rPr lang="ru-RU" dirty="0"/>
              <a:t>- совершенствовать технику основных видов движений и спортивных упражнений</a:t>
            </a:r>
          </a:p>
          <a:p>
            <a:r>
              <a:rPr lang="ru-RU" dirty="0"/>
              <a:t>- обогащать двигательный опыт детей и умение самостоятельно его использовать</a:t>
            </a:r>
          </a:p>
          <a:p>
            <a:r>
              <a:rPr lang="ru-RU" dirty="0"/>
              <a:t>- формировать умения самостоятельно организовывать 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1950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20840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Итоги проекта:</a:t>
            </a:r>
          </a:p>
          <a:p>
            <a:r>
              <a:rPr lang="ru-RU" sz="2000" dirty="0"/>
              <a:t>• Военная игра «Зарница».</a:t>
            </a:r>
          </a:p>
          <a:p>
            <a:r>
              <a:rPr lang="ru-RU" sz="2000" dirty="0"/>
              <a:t>Праздник для детей и родителей «День защитника Отечества»;</a:t>
            </a:r>
          </a:p>
          <a:p>
            <a:r>
              <a:rPr lang="ru-RU" sz="2000" dirty="0"/>
              <a:t>• Вручение подарков;</a:t>
            </a:r>
          </a:p>
          <a:p>
            <a:r>
              <a:rPr lang="ru-RU" sz="2000" dirty="0"/>
              <a:t>• Положительный эмоциональный настрой детей и их родителей;</a:t>
            </a:r>
          </a:p>
          <a:p>
            <a:r>
              <a:rPr lang="ru-RU" sz="2000" dirty="0"/>
              <a:t>• Тесное сотрудничество с родителями;</a:t>
            </a:r>
          </a:p>
          <a:p>
            <a:r>
              <a:rPr lang="ru-RU" sz="2000" dirty="0"/>
              <a:t>• Развитие активного и пассивного словаря детей;</a:t>
            </a:r>
          </a:p>
          <a:p>
            <a:r>
              <a:rPr lang="ru-RU" sz="2000" dirty="0"/>
              <a:t>• Обогащение знаний детей о Российской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40553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Знакомство родителей с темой проекта. Рекомендации по проекту.</a:t>
            </a:r>
          </a:p>
          <a:p>
            <a:r>
              <a:rPr lang="ru-RU" dirty="0"/>
              <a:t>2. Поздравление пап и дедушек с праздником</a:t>
            </a:r>
          </a:p>
          <a:p>
            <a:r>
              <a:rPr lang="ru-RU" dirty="0"/>
              <a:t>3. Предложить родителям вместе с детьми выполнить из подручного материала (бутылок) самолёты.</a:t>
            </a:r>
          </a:p>
          <a:p>
            <a:r>
              <a:rPr lang="ru-RU" dirty="0"/>
              <a:t>4. Оформление папки-передвижки «23 февраля»</a:t>
            </a:r>
          </a:p>
          <a:p>
            <a:r>
              <a:rPr lang="ru-RU" dirty="0"/>
              <a:t>5. Домашние задание для родителей: показать детям армейские фотографии папы</a:t>
            </a:r>
          </a:p>
          <a:p>
            <a:r>
              <a:rPr lang="ru-RU" dirty="0"/>
              <a:t>6. Предложить родителям вместе с детьми поучаствовать в военно – патриотической игре «Зарница».</a:t>
            </a:r>
          </a:p>
        </p:txBody>
      </p:sp>
    </p:spTree>
    <p:extLst>
      <p:ext uri="{BB962C8B-B14F-4D97-AF65-F5344CB8AC3E}">
        <p14:creationId xmlns:p14="http://schemas.microsoft.com/office/powerpoint/2010/main" val="15053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работа\IMG-20230313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0"/>
            <a:ext cx="8188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Изготовление военной техники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работа\IMG-20230313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0"/>
            <a:ext cx="417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IMG-20230313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MG-20230313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"/>
            <a:ext cx="9144000" cy="59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День Защитника Отечества один из самых любимых праздников в нашей стране, в этот день поздравления получают не только ветераны войны и военные, но и все мужское население России. Они принимают подарки, поздравления и благодарность! История празднования идет с 1918 года, с 2002 года этот день объявлен выходным днем. 23 февраля также </a:t>
            </a:r>
            <a:r>
              <a:rPr lang="ru-RU" sz="1600" dirty="0" smtClean="0"/>
              <a:t>отмечают </a:t>
            </a:r>
            <a:r>
              <a:rPr lang="ru-RU" sz="1600" dirty="0"/>
              <a:t>и в других странах</a:t>
            </a:r>
            <a:r>
              <a:rPr lang="ru-RU" sz="1600" dirty="0" smtClean="0"/>
              <a:t>. </a:t>
            </a:r>
          </a:p>
          <a:p>
            <a:r>
              <a:rPr lang="ru-RU" sz="1600" dirty="0"/>
              <a:t>Разработчики  проекта:</a:t>
            </a:r>
          </a:p>
          <a:p>
            <a:r>
              <a:rPr lang="ru-RU" sz="1600" dirty="0" smtClean="0"/>
              <a:t>Воспитатели  старшей </a:t>
            </a:r>
            <a:r>
              <a:rPr lang="ru-RU" sz="1600" dirty="0"/>
              <a:t>группы </a:t>
            </a:r>
            <a:r>
              <a:rPr lang="ru-RU" sz="1600" dirty="0" smtClean="0"/>
              <a:t> «Морячок» Сибикина </a:t>
            </a:r>
            <a:r>
              <a:rPr lang="ru-RU" sz="1600" dirty="0"/>
              <a:t>Елена Геннадьевна, </a:t>
            </a:r>
            <a:r>
              <a:rPr lang="ru-RU" sz="1600" dirty="0" smtClean="0"/>
              <a:t>Заречникова </a:t>
            </a:r>
            <a:r>
              <a:rPr lang="ru-RU" sz="1600" dirty="0"/>
              <a:t>Светлана Васильевна, музыкальный руководитель Морозова Юлия Евгеньевна, инструктор физической  культуры Лопарева Светлана  Анатольевна.</a:t>
            </a:r>
          </a:p>
          <a:p>
            <a:r>
              <a:rPr lang="ru-RU" sz="1600" dirty="0"/>
              <a:t>Паспорт проекта.</a:t>
            </a:r>
          </a:p>
          <a:p>
            <a:r>
              <a:rPr lang="ru-RU" sz="1600" dirty="0"/>
              <a:t>Вид проекта: краткосрочный.</a:t>
            </a:r>
          </a:p>
          <a:p>
            <a:r>
              <a:rPr lang="ru-RU" sz="1600" dirty="0"/>
              <a:t>Тип проекта: познавательно-творческий, игровой.</a:t>
            </a:r>
          </a:p>
          <a:p>
            <a:r>
              <a:rPr lang="ru-RU" sz="1600" dirty="0"/>
              <a:t>Участники проекта: дети старшей группы, родители.</a:t>
            </a:r>
          </a:p>
          <a:p>
            <a:r>
              <a:rPr lang="ru-RU" sz="1600" dirty="0"/>
              <a:t>Срок реализации проекта: 23.01.2023 – 16.02.2023 г.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38624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Военная игра «Зарница».</a:t>
            </a:r>
          </a:p>
          <a:p>
            <a:r>
              <a:rPr lang="ru-RU" dirty="0"/>
              <a:t>Праздник для детей и родителей «День защитника Отечества»;</a:t>
            </a:r>
          </a:p>
          <a:p>
            <a:r>
              <a:rPr lang="ru-RU" dirty="0"/>
              <a:t>• Вручение подарков;</a:t>
            </a:r>
          </a:p>
          <a:p>
            <a:r>
              <a:rPr lang="ru-RU" dirty="0"/>
              <a:t>• Положительный эмоциональный настрой детей и их родителей;</a:t>
            </a:r>
          </a:p>
          <a:p>
            <a:r>
              <a:rPr lang="ru-RU" dirty="0"/>
              <a:t>• Тесное сотрудничество с родителями;</a:t>
            </a:r>
          </a:p>
          <a:p>
            <a:r>
              <a:rPr lang="ru-RU" dirty="0"/>
              <a:t>• Развитие активного и пассивного словаря детей;</a:t>
            </a:r>
          </a:p>
          <a:p>
            <a:r>
              <a:rPr lang="ru-RU" dirty="0"/>
              <a:t>• Обогащение знаний детей о Российской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2992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та\IMG-20230313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74"/>
            <a:ext cx="9144000" cy="56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Военно- патриотическая игра «Зарница»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\IMG-20230313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72" y="0"/>
            <a:ext cx="609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«Подбей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вражеские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танки»</a:t>
            </a:r>
          </a:p>
        </p:txBody>
      </p:sp>
    </p:spTree>
    <p:extLst>
      <p:ext uri="{BB962C8B-B14F-4D97-AF65-F5344CB8AC3E}">
        <p14:creationId xmlns:p14="http://schemas.microsoft.com/office/powerpoint/2010/main" val="2286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\IMG-20230313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"/>
            <a:ext cx="9144000" cy="66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Станция «Разведчики».</a:t>
            </a:r>
          </a:p>
        </p:txBody>
      </p:sp>
    </p:spTree>
    <p:extLst>
      <p:ext uri="{BB962C8B-B14F-4D97-AF65-F5344CB8AC3E}">
        <p14:creationId xmlns:p14="http://schemas.microsoft.com/office/powerpoint/2010/main" val="17145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-20230313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«Зенитчики».</a:t>
            </a:r>
          </a:p>
        </p:txBody>
      </p:sp>
    </p:spTree>
    <p:extLst>
      <p:ext uri="{BB962C8B-B14F-4D97-AF65-F5344CB8AC3E}">
        <p14:creationId xmlns:p14="http://schemas.microsoft.com/office/powerpoint/2010/main" val="39821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-20230313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69674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Награждение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абота\IMG-20230313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100"/>
            <a:ext cx="794385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Музыкальный праздник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работа\IMG-20230313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90600"/>
            <a:ext cx="739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43841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проектной деятельности дети учились совместно работать, искать и</a:t>
            </a:r>
          </a:p>
          <a:p>
            <a:r>
              <a:rPr lang="ru-RU" dirty="0"/>
              <a:t>собирать информацию, анализировать и систематизировать ее, тесно общаться со сверстниками и родителями.</a:t>
            </a:r>
          </a:p>
          <a:p>
            <a:r>
              <a:rPr lang="ru-RU" dirty="0"/>
              <a:t>Все это в полной мере способствует саморазвитию личности каждого ребенка, воспитанию в нем целеустремленности и самоуважения.</a:t>
            </a:r>
          </a:p>
          <a:p>
            <a:r>
              <a:rPr lang="ru-RU" dirty="0"/>
              <a:t>У родителей непременно </a:t>
            </a:r>
            <a:r>
              <a:rPr lang="ru-RU" sz="1600" dirty="0"/>
              <a:t>появилась</a:t>
            </a:r>
            <a:r>
              <a:rPr lang="ru-RU" dirty="0"/>
              <a:t> уверенность в своих детях, потому что они видят их еще с одной стороны: как активных творцов, способных добиваться поставленной цели.</a:t>
            </a:r>
          </a:p>
        </p:txBody>
      </p:sp>
    </p:spTree>
    <p:extLst>
      <p:ext uri="{BB962C8B-B14F-4D97-AF65-F5344CB8AC3E}">
        <p14:creationId xmlns:p14="http://schemas.microsoft.com/office/powerpoint/2010/main" val="34100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та\IMG-20230313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141"/>
            <a:ext cx="9144000" cy="50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8064896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Патриотическое воспитание дошкольников является в настоящее время одной из главных целей российского образования.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Этот проект является отличной возможностью воспитать чувство гордости за свой народ, армию, Родину, вызвать желание быть похожими на смелых и отважных воинов своей страны. Знакомя дошкольников с защитниками Отечества, мы зарождаем в них чувства гордости и любви.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День Защитника Отечества ассоциируется с вооруженными силами.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все времена славилась и славится наша страна своими защитниками, которые охраняют и оберегают  нашу Родину. Знакомя дошкольников с защитниками Отечества, мы зарождаем в них чувства гордости и любви, дети черпают информацию из телевизионных передач. Дети узнают о новых героев России , которые защищают нашу страну.  Издавна славится наша страна своими защитниками, которые охраняли и охраняют  границы Родины. Много славных воинов, прославивших Россию с древних времён до нашего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1746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40" y="332656"/>
            <a:ext cx="756083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3284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89844"/>
            <a:ext cx="6984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Практический этап</a:t>
            </a:r>
          </a:p>
          <a:p>
            <a:r>
              <a:rPr lang="ru-RU" sz="1600" dirty="0"/>
              <a:t>1. Чтение с детьми литературы о празднике, заучивание стихов.</a:t>
            </a:r>
          </a:p>
          <a:p>
            <a:r>
              <a:rPr lang="ru-RU" sz="1600" dirty="0"/>
              <a:t>2. Рассматривание альбома по теме.  </a:t>
            </a:r>
          </a:p>
          <a:p>
            <a:r>
              <a:rPr lang="ru-RU" sz="1600" dirty="0"/>
              <a:t>3.  Беседы с детьми о предстоящем празднике: «Быть здоровыми хотим», «Защитники отечества», «Армия Россия», «Города -  герои».</a:t>
            </a:r>
          </a:p>
          <a:p>
            <a:r>
              <a:rPr lang="ru-RU" sz="1600" dirty="0"/>
              <a:t>4. Просмотр Практический этап</a:t>
            </a:r>
          </a:p>
          <a:p>
            <a:r>
              <a:rPr lang="ru-RU" sz="1600" dirty="0"/>
              <a:t>1. Чтение с детьми литературы о празднике, заучивание стихов.</a:t>
            </a:r>
          </a:p>
          <a:p>
            <a:r>
              <a:rPr lang="ru-RU" sz="1600" dirty="0"/>
              <a:t>2. Рассматривание альбома по теме.  </a:t>
            </a:r>
          </a:p>
          <a:p>
            <a:r>
              <a:rPr lang="ru-RU" sz="1600" dirty="0"/>
              <a:t>3.  Беседы с детьми о предстоящем празднике: «Быть здоровыми хотим», «Защитники отечества», «Армия Россия», «Города -  герои».</a:t>
            </a:r>
          </a:p>
          <a:p>
            <a:r>
              <a:rPr lang="ru-RU" sz="1600" dirty="0"/>
              <a:t>4. Просмотр м. /ф. «Виды вооруженных сил России».</a:t>
            </a:r>
          </a:p>
          <a:p>
            <a:r>
              <a:rPr lang="ru-RU" sz="1600" dirty="0"/>
              <a:t>5. Дидактические и словесные игры.</a:t>
            </a:r>
          </a:p>
          <a:p>
            <a:r>
              <a:rPr lang="ru-RU" sz="1600" dirty="0"/>
              <a:t>6. Продуктивная деятельность совместно с детьми. Выставки детского творчества на военную тематику, рисунки поделки, аппликация, лепка.</a:t>
            </a:r>
          </a:p>
          <a:p>
            <a:r>
              <a:rPr lang="ru-RU" sz="1600" dirty="0"/>
              <a:t>7. Индивидуальные консультации родителей.</a:t>
            </a:r>
          </a:p>
          <a:p>
            <a:endParaRPr lang="ru-RU" sz="1600" dirty="0"/>
          </a:p>
          <a:p>
            <a:r>
              <a:rPr lang="ru-RU" sz="1600" dirty="0" smtClean="0"/>
              <a:t>м</a:t>
            </a:r>
            <a:r>
              <a:rPr lang="ru-RU" sz="1600" dirty="0"/>
              <a:t>. /ф. «Виды вооруженных сил России».</a:t>
            </a:r>
          </a:p>
          <a:p>
            <a:r>
              <a:rPr lang="ru-RU" sz="1600" dirty="0"/>
              <a:t>5. Дидактические и словесные игры.</a:t>
            </a:r>
          </a:p>
          <a:p>
            <a:r>
              <a:rPr lang="ru-RU" sz="1600" dirty="0"/>
              <a:t>6. Продуктивная деятельность совместно с детьми. Выставки детского творчества на военную тематику, рисунки поделки, аппликация, лепка.</a:t>
            </a:r>
          </a:p>
          <a:p>
            <a:r>
              <a:rPr lang="ru-RU" sz="1600" dirty="0"/>
              <a:t>7. Индивидуальные консультации родителей.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58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7483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Заключительный этап</a:t>
            </a:r>
          </a:p>
          <a:p>
            <a:r>
              <a:rPr lang="ru-RU" sz="2000" dirty="0"/>
              <a:t>1.Военно - спортивная игра «Зарница».</a:t>
            </a:r>
          </a:p>
          <a:p>
            <a:r>
              <a:rPr lang="ru-RU" sz="2000" dirty="0"/>
              <a:t>2. Праздник «23 февраля - День Защитника Отечества»</a:t>
            </a:r>
          </a:p>
          <a:p>
            <a:r>
              <a:rPr lang="ru-RU" sz="2000" dirty="0"/>
              <a:t>3. Подарить папам готовые открытки.</a:t>
            </a:r>
          </a:p>
          <a:p>
            <a:r>
              <a:rPr lang="ru-RU" sz="2000" dirty="0"/>
              <a:t>4. Выставка детских работ.</a:t>
            </a:r>
          </a:p>
          <a:p>
            <a:r>
              <a:rPr lang="ru-RU" sz="2000" dirty="0"/>
              <a:t>5.Подведение итогов по реализации проекта (индивидуальные беседы с родителями).</a:t>
            </a:r>
          </a:p>
        </p:txBody>
      </p:sp>
    </p:spTree>
    <p:extLst>
      <p:ext uri="{BB962C8B-B14F-4D97-AF65-F5344CB8AC3E}">
        <p14:creationId xmlns:p14="http://schemas.microsoft.com/office/powerpoint/2010/main" val="17401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по образовательным областям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0481"/>
            <a:ext cx="7992888" cy="48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484784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Речевое развитие</a:t>
            </a:r>
          </a:p>
          <a:p>
            <a:r>
              <a:rPr lang="ru-RU" dirty="0"/>
              <a:t>- познакомить детей с художественными произведениями о военных и об армии</a:t>
            </a:r>
          </a:p>
          <a:p>
            <a:r>
              <a:rPr lang="ru-RU" dirty="0"/>
              <a:t>- познакомить с загадками о военных профессиях</a:t>
            </a:r>
          </a:p>
          <a:p>
            <a:r>
              <a:rPr lang="ru-RU" dirty="0"/>
              <a:t>- продолжать осмысливать образные выражения</a:t>
            </a:r>
          </a:p>
          <a:p>
            <a:r>
              <a:rPr lang="ru-RU" dirty="0"/>
              <a:t>- стимулировать к самостоятельному творческому проявлению</a:t>
            </a:r>
          </a:p>
          <a:p>
            <a:r>
              <a:rPr lang="ru-RU" dirty="0"/>
              <a:t>- подбор и выставка художественной литературы об армии</a:t>
            </a:r>
          </a:p>
          <a:p>
            <a:r>
              <a:rPr lang="ru-RU" dirty="0"/>
              <a:t>- заучивание стихотворения</a:t>
            </a:r>
          </a:p>
          <a:p>
            <a:r>
              <a:rPr lang="ru-RU" dirty="0"/>
              <a:t>Художественно – эстетическое развитие</a:t>
            </a:r>
          </a:p>
          <a:p>
            <a:r>
              <a:rPr lang="ru-RU" dirty="0"/>
              <a:t>- использовать широкий спектр материалов и приёмов оформления</a:t>
            </a:r>
          </a:p>
          <a:p>
            <a:r>
              <a:rPr lang="ru-RU" dirty="0"/>
              <a:t>- совершенствовать технику рисования с помощью нетрадиционными способами</a:t>
            </a:r>
          </a:p>
          <a:p>
            <a:r>
              <a:rPr lang="ru-RU" dirty="0"/>
              <a:t>- воспитывать в детях самостоятельность</a:t>
            </a:r>
          </a:p>
          <a:p>
            <a:r>
              <a:rPr lang="ru-RU" dirty="0"/>
              <a:t>- развивать любознательность и интерес</a:t>
            </a:r>
          </a:p>
        </p:txBody>
      </p:sp>
    </p:spTree>
    <p:extLst>
      <p:ext uri="{BB962C8B-B14F-4D97-AF65-F5344CB8AC3E}">
        <p14:creationId xmlns:p14="http://schemas.microsoft.com/office/powerpoint/2010/main" val="18863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1718</TotalTime>
  <Words>911</Words>
  <Application>Microsoft Office PowerPoint</Application>
  <PresentationFormat>Экран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Презентация PowerPoint</vt:lpstr>
      <vt:lpstr>Введение.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работы по образовательным областям</vt:lpstr>
      <vt:lpstr>Презентация PowerPoint</vt:lpstr>
      <vt:lpstr>Рисуем плакат</vt:lpstr>
      <vt:lpstr>Презентация PowerPoint</vt:lpstr>
      <vt:lpstr>Аппликация</vt:lpstr>
      <vt:lpstr>Презентация PowerPoint</vt:lpstr>
      <vt:lpstr>Презентация PowerPoint</vt:lpstr>
      <vt:lpstr>Работа с родителями</vt:lpstr>
      <vt:lpstr>Изготовление военной техники</vt:lpstr>
      <vt:lpstr>Презентация PowerPoint</vt:lpstr>
      <vt:lpstr>Презентация PowerPoint</vt:lpstr>
      <vt:lpstr>Презентация PowerPoint</vt:lpstr>
      <vt:lpstr>Итоги проекта:</vt:lpstr>
      <vt:lpstr>Военно- патриотическая игра «Зарница»</vt:lpstr>
      <vt:lpstr>«Подбей вражеские танки»</vt:lpstr>
      <vt:lpstr>Станция «Разведчики».</vt:lpstr>
      <vt:lpstr>«Зенитчики».</vt:lpstr>
      <vt:lpstr>Награждение</vt:lpstr>
      <vt:lpstr>Музыкальный праздник</vt:lpstr>
      <vt:lpstr>Презентация PowerPoint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Потриотическое воспитание детей</dc:title>
  <dc:creator>User</dc:creator>
  <cp:lastModifiedBy>User</cp:lastModifiedBy>
  <cp:revision>32</cp:revision>
  <dcterms:created xsi:type="dcterms:W3CDTF">2023-03-12T08:43:50Z</dcterms:created>
  <dcterms:modified xsi:type="dcterms:W3CDTF">2023-03-19T08:19:36Z</dcterms:modified>
</cp:coreProperties>
</file>