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72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7BA3E-0746-4AA5-A4A3-03E4BCC6D1C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49877-9CF6-4AF8-A062-EEA0060154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959473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ПРИЕМСТВЕННОСТЬ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НАЦИОНАЛЬНЫМ ТРАДИЦИЯМ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ПАСХА»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487376" cy="460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1673164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куклы  делали к Вербному воскресению, обязательно из красного лоскута. Их дарили на счастье, радость , она могла присутствовать на  столе вместе с другими пасхальными дарами.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53" y="1484784"/>
            <a:ext cx="474610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191683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игры требуют наблюдательности и сноровки. Развивают сенсомоторную координацию. Учат  экспериментировать, изобретать.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3167" b="13766"/>
          <a:stretch/>
        </p:blipFill>
        <p:spPr>
          <a:xfrm>
            <a:off x="4716016" y="1052736"/>
            <a:ext cx="4150395" cy="2637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15123" r="14355" b="10753"/>
          <a:stretch/>
        </p:blipFill>
        <p:spPr>
          <a:xfrm>
            <a:off x="4716015" y="3967316"/>
            <a:ext cx="4150395" cy="263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1666380"/>
            <a:ext cx="4319965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праздник Пасхи,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и вся последующая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была заполнена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развлечениями: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Водили хороводы,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качались на качелях,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Обходили дома с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поздравлениями.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пасхальным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развлечением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игры с крашеными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йцами.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передачи смыслового мира и других культурных ценностей и традиций из поколения в поколение представляет собой культурную трансмиссию . именно трансмиссия обеспечивает преемственность и непрерывность культур. В результате трансмиссии молодое поколение получает возможность начать с того, чего достигло старшее поколение, добавляя новые знания, умения, ценности, традиции к уже накопленным.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0485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28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136904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35696" y="5445224"/>
            <a:ext cx="618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4784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ПРОБЛЕМА: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состоит в том, что в России утрачено здоровое чувство национального и культурного самосохранение. Основополагающие ценности сегодня почти не передаются, более того, происходит их подмена и в этом болезнь нашего образования. Сегодня идея воспитания зачастую сужается до чисто социального механизма адаптации и социализации.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84784"/>
            <a:ext cx="54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ЦЕЛИ: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125718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Способствовать художественно-эстетическому развитию школьников средствами традиционной народной культуры.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 Историческая преемственность поколений, сохранение и распространение, развитие национальной культуры, воспитание бережного отношения к историческому и культурному наследию народов России.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1" y="1233626"/>
            <a:ext cx="17929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1" y="1556791"/>
            <a:ext cx="78323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традициями и обычаями русского народа на примере праздников.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фольклорной основе формировать и развивать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исполнительско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-творческие навыки и умения.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приобретенных знаний, умений и навыков развивать сферу эстетических чувств и мыслей каждого ребенка.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художественно-эстетическому развитию школьников средствами традиционной народной культуры.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980728"/>
            <a:ext cx="4835624" cy="5528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 «ПАСХА»</a:t>
            </a: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19" y="1801852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– древнейший христианский праздник.  Установлен в честь воскресения Христа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Празднуется в первое воскресения после полнолуния, наступающего не ранее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условного весеннего равноденствия 21 марта.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052736"/>
            <a:ext cx="391839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43608" y="1330763"/>
            <a:ext cx="2313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ТРАДИЦИИ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Традиции: освещение крашеных яиц и куличей,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приветственное целование. В конце 19 века в России стало традицией отправлять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пасхальные открытые письма с красочными рисунками тем людям, с кем не сможешь похристосоваться на Пасху.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59" y="1124744"/>
            <a:ext cx="3654152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СОСТАВЛЯЮЩИЕ ПРАЗДНИКА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9289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Куклы-обереги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праздничные блюда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73" y="836712"/>
            <a:ext cx="4350191" cy="2647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73" y="3721410"/>
            <a:ext cx="4464496" cy="2906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1021378"/>
            <a:ext cx="4074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ТРАДИЦИОРРЫЕ ПАСХАЛЬНЫЕ БЛЮДА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Яйца: 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«Восковые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Сырная Пасха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Пряники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«Агнец»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1113005"/>
            <a:ext cx="36724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ОБРЯДОВЫЕ КУКЛЫ-ОБЕРЕГИ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Куклу делают основательную и очень яркую.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Вербница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несла с собой веточки вербы и мешочек с пасхальными подарками.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620488" cy="481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57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421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21</cp:revision>
  <dcterms:created xsi:type="dcterms:W3CDTF">2019-03-25T09:46:46Z</dcterms:created>
  <dcterms:modified xsi:type="dcterms:W3CDTF">2019-03-25T20:53:04Z</dcterms:modified>
</cp:coreProperties>
</file>