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256" r:id="rId3"/>
    <p:sldId id="283" r:id="rId4"/>
    <p:sldId id="284" r:id="rId5"/>
    <p:sldId id="285" r:id="rId6"/>
    <p:sldId id="286" r:id="rId7"/>
    <p:sldId id="287" r:id="rId8"/>
    <p:sldId id="288" r:id="rId9"/>
    <p:sldId id="290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47248" cy="5602634"/>
          </a:xfrm>
        </p:spPr>
        <p:txBody>
          <a:bodyPr>
            <a:normAutofit fontScale="90000"/>
          </a:bodyPr>
          <a:lstStyle/>
          <a:p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МБДОУ ДС №15</a:t>
            </a: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br>
              <a:rPr lang="ru-RU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ЗАИКАНИЕ.</a:t>
            </a:r>
            <a:b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г.Псков</a:t>
            </a:r>
            <a:b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79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Логоритмика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схема проведения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логоритмических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занятий: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момент.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Ритмическая разминка.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Музыкально-ритмические упражнения:</a:t>
            </a:r>
          </a:p>
          <a:p>
            <a:pPr>
              <a:buFont typeface="+mj-lt"/>
              <a:buAutoNum type="alphaL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развивающие основные стороны внимания;</a:t>
            </a:r>
          </a:p>
          <a:p>
            <a:pPr>
              <a:buFont typeface="+mj-lt"/>
              <a:buAutoNum type="alphaL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регулирующие мышечный тонус;</a:t>
            </a:r>
          </a:p>
          <a:p>
            <a:pPr>
              <a:buFont typeface="+mj-lt"/>
              <a:buAutoNum type="alphaL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развивающие чувство темпа и ритма;</a:t>
            </a:r>
          </a:p>
          <a:p>
            <a:pPr>
              <a:buFont typeface="+mj-lt"/>
              <a:buAutoNum type="alphaL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развивающие координацию речи с движением.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4.Слушание музыки. Пение.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Упражнения, направленные на развитие тонких движений пальцев рук.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Упражнения, направленные на развитие физиологического и речевого дыхания.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Упражнения, направленные на развитие речевых и мимических движений.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Игра.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Релаксация.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Подведение итогов.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Заключительная спокойная ходьба.</a:t>
            </a:r>
          </a:p>
        </p:txBody>
      </p:sp>
    </p:spTree>
    <p:extLst>
      <p:ext uri="{BB962C8B-B14F-4D97-AF65-F5344CB8AC3E}">
        <p14:creationId xmlns:p14="http://schemas.microsoft.com/office/powerpoint/2010/main" val="347394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7632848" cy="4658072"/>
          </a:xfrm>
        </p:spPr>
        <p:txBody>
          <a:bodyPr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Заикание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нарушение  темпо-ритмической стороны речи, обусловленное судорожным состоянием речевого аппарата.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49289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заикания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-дисгармонизация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2-х полушарий мозга, обусловленная дисфункцией или поражением подкорковых структур и мозжечка.</a:t>
            </a:r>
          </a:p>
        </p:txBody>
      </p:sp>
    </p:spTree>
    <p:extLst>
      <p:ext uri="{BB962C8B-B14F-4D97-AF65-F5344CB8AC3E}">
        <p14:creationId xmlns:p14="http://schemas.microsoft.com/office/powerpoint/2010/main" val="369627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запинки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итерации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повторения в речи, как следствие опережения мыслительных процессов над моторными возможностями речевого аппарата ребенка. Свойственно до 80% детей в возрасте от 2 до 5 лет.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итерации- это следствие того, что развитие мышления опережает развитие его речевых возможностей. Активный словарный запас невелик, формы выражения мысли несовершенны, артикуляторные движения недостаточно четки и т.д.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ребенка с окружающими сопровождается обычно высоким эмоциональным подъемом.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запинки могут задерживаться у ребенка при различных неблагоприятных факторах ( болезни, травмы, неправильное воспитание и т.д.) </a:t>
            </a:r>
          </a:p>
        </p:txBody>
      </p:sp>
    </p:spTree>
    <p:extLst>
      <p:ext uri="{BB962C8B-B14F-4D97-AF65-F5344CB8AC3E}">
        <p14:creationId xmlns:p14="http://schemas.microsoft.com/office/powerpoint/2010/main" val="28140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запинок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657417"/>
              </p:ext>
            </p:extLst>
          </p:nvPr>
        </p:nvGraphicFramePr>
        <p:xfrm>
          <a:off x="395536" y="1412776"/>
          <a:ext cx="8229600" cy="44113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6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7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Итерации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Заикание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564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Многократное повторение отдельных звуков, слов, предложений.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Многократное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повторение отдельных звуков или звукосочетаний.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67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Прерывание речи молчанием.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Прерывание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речи судорогой.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2435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Напряженное произнесение отдельных звуков или звукосочетаний.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58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запинок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256910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6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Итерации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Заикание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Неравномерное развитие мышления и речевых возможностей ребенка.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Нарушение высшей нервной деятельности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Задержки психофизического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развития.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2.Острая или хроническая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психотравма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Общие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недостатки речи.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Формируется от запинок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несудорожного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характера по типу зафиксированного патологического рефлекса.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Неблагоприятное речевое окружение.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23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запинок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915640"/>
              </p:ext>
            </p:extLst>
          </p:nvPr>
        </p:nvGraphicFramePr>
        <p:xfrm>
          <a:off x="457200" y="1600200"/>
          <a:ext cx="8229600" cy="42770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707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Итерации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Упорядочение поведения и развития речи ребенка.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Консультация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психолога, невропатолога.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Занятие с логопедом по коррекции речевых нарушений.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Заикание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Лечебно-педагогический комплекс мероприятий, предусматривающий воздействие на нервную систему и организм ребенка в целом, на его общую, речевую моторику, на речь и личность в целом.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работа логопеда, невролога, родителей, психолога и воспитателей.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10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793345"/>
              </p:ext>
            </p:extLst>
          </p:nvPr>
        </p:nvGraphicFramePr>
        <p:xfrm>
          <a:off x="457200" y="692695"/>
          <a:ext cx="8229600" cy="540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615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запинок во фразе</a:t>
                      </a:r>
                    </a:p>
                    <a:p>
                      <a:pPr algn="l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Итерация                                                            Заикание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985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Определенного места не имеют.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Появляются обычно в сложных по конструкции словах и фразах.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 начале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фразы, слова, а также на определенных звуках и звукосочетаниях: т, д, </a:t>
                      </a:r>
                      <a:r>
                        <a:rPr lang="ru-RU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к,тр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т.д.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157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окружающих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условий</a:t>
                      </a:r>
                    </a:p>
                    <a:p>
                      <a:pPr algn="l"/>
                      <a:r>
                        <a:rPr lang="ru-RU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Итерация                                                            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Заикание</a:t>
                      </a:r>
                      <a:endParaRPr lang="ru-RU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157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Запинки уменьшаются в незнакомой обстановке, с посторонними людьми.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Запинки усиливаются в незнакомой обстановке, с посторонними людьми.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157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детей к своей речи</a:t>
                      </a:r>
                    </a:p>
                    <a:p>
                      <a:pPr algn="l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Итерация                                                              Заикание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7985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замечают.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Небережное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Замечают, серьезно переживают.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Появляются 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логофобии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вторичные психические нарушения.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53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Внешнее проявление судорог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проявления судороги подразделяются на следующие этапы: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Тонические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длительное спазматическое сокращение мышц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мммама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Клонические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ритмическое, многократное повторение первого звука ( м-м-м-мама).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тоно-клонические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клоно-тонические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92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451640"/>
              </p:ext>
            </p:extLst>
          </p:nvPr>
        </p:nvGraphicFramePr>
        <p:xfrm>
          <a:off x="467544" y="476669"/>
          <a:ext cx="7704855" cy="6414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1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Невротическое 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Неврозоподобное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Возникает остро.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Возникает постепенно.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Психогения,хр.психотравма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Церебрастенический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синдром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патологии беременности, родах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+наследственность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Патология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беременности,родов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Раннее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речи (10 мес.)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Первые слова к 1,5 годам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Фразовая речь (1,5 года)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Фразовая речь к 1,5 годам(ЗРР)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Рецидивирующее течение(любая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психотравма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опять заикание)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Утяжеляется заикание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общей моторной сферы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Патология моторной сферы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1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Ситуационное заикание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зависит от ситуации ,увеличиваются при физической и психической утомляемости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Логофобии10-12 лет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Сопутствующие движения,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эмболофразии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Функциональное заикание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Органическое заикание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100 % излечивание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Вероятность полной коррекции зависит от степени поражения ЦНС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228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684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       МБДОУ ДС №15   ЗАИКАНИЕ.   г.Псков   </vt:lpstr>
      <vt:lpstr>Презентация PowerPoint</vt:lpstr>
      <vt:lpstr>Физиологические запинки</vt:lpstr>
      <vt:lpstr>Виды запинок</vt:lpstr>
      <vt:lpstr>Причины запинок</vt:lpstr>
      <vt:lpstr>Устранение запинок</vt:lpstr>
      <vt:lpstr>Презентация PowerPoint</vt:lpstr>
      <vt:lpstr>Внешнее проявление судорог</vt:lpstr>
      <vt:lpstr>Презентация PowerPoint</vt:lpstr>
      <vt:lpstr>Логоритмика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54</cp:revision>
  <dcterms:created xsi:type="dcterms:W3CDTF">2022-11-22T06:37:21Z</dcterms:created>
  <dcterms:modified xsi:type="dcterms:W3CDTF">2024-02-09T09:41:43Z</dcterms:modified>
</cp:coreProperties>
</file>