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846D-3DDA-4CCE-93EF-47ED745EE2DE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ABC2-4085-4FF0-A585-9969A8A8C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920879" cy="583264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548680"/>
            <a:ext cx="7488832" cy="57606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04664"/>
            <a:ext cx="8046156" cy="57214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620688"/>
            <a:ext cx="7560840" cy="56166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620688"/>
            <a:ext cx="8046156" cy="55054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136903" cy="54334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95e3487cbe6039271931481d536de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8280919" cy="58326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62307436_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488832" cy="54980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762809" cy="56166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620688"/>
            <a:ext cx="7704856" cy="55054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76672"/>
            <a:ext cx="8280920" cy="59046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404664"/>
            <a:ext cx="7848872" cy="57214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76672"/>
            <a:ext cx="8136904" cy="60486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2</cp:revision>
  <dcterms:created xsi:type="dcterms:W3CDTF">2021-09-25T18:20:14Z</dcterms:created>
  <dcterms:modified xsi:type="dcterms:W3CDTF">2021-09-25T18:34:04Z</dcterms:modified>
</cp:coreProperties>
</file>