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70" r:id="rId12"/>
    <p:sldId id="271" r:id="rId13"/>
    <p:sldId id="262" r:id="rId14"/>
    <p:sldId id="269" r:id="rId15"/>
    <p:sldId id="272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D9B5A-0A48-4373-87B6-32B324E8CEFF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962F2-1DA2-4000-86A9-5FD5FD21C8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s42.radikal.ru/i095/0901/62/7222384b5185.png" TargetMode="External"/><Relationship Id="rId3" Type="http://schemas.openxmlformats.org/officeDocument/2006/relationships/hyperlink" Target="http://i018.radikal.ru/1101/6e/f24ada1f0e94.png" TargetMode="External"/><Relationship Id="rId7" Type="http://schemas.openxmlformats.org/officeDocument/2006/relationships/hyperlink" Target="http://i060.radikal.ru/0907/ff/eaa283349aae.png-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enagold.ru/fon/clipart/ja/jabl/jablok25.png-" TargetMode="External"/><Relationship Id="rId5" Type="http://schemas.openxmlformats.org/officeDocument/2006/relationships/hyperlink" Target="http://www.lenagold.ru/fon/clipart/g/grush/grusha12.png" TargetMode="External"/><Relationship Id="rId4" Type="http://schemas.openxmlformats.org/officeDocument/2006/relationships/hyperlink" Target="http://www.lenagold.ru/fon/clipart/a/arb/arbuz15.png-&#1088;&#1072;&#1084;&#1082;&#1072;" TargetMode="External"/><Relationship Id="rId9" Type="http://schemas.openxmlformats.org/officeDocument/2006/relationships/hyperlink" Target="http://images.google.ru/imglanding?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img-fotki.yandex.ru/get/39/chainikus.0/0_17b3c_ed68a557_XL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857232"/>
            <a:ext cx="62215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Урок математики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3 классе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2857496"/>
            <a:ext cx="595021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Цена. Количество.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Стоимость.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5072074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Козлова Елена Ивановна,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учитель начальных классов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МАОУ </a:t>
            </a:r>
            <a:r>
              <a:rPr lang="ru-RU" sz="2000" dirty="0" smtClean="0">
                <a:solidFill>
                  <a:srgbClr val="0070C0"/>
                </a:solidFill>
              </a:rPr>
              <a:t>«</a:t>
            </a:r>
            <a:r>
              <a:rPr lang="ru-RU" sz="2000" dirty="0" err="1" smtClean="0">
                <a:solidFill>
                  <a:srgbClr val="0070C0"/>
                </a:solidFill>
              </a:rPr>
              <a:t>Кваркенская</a:t>
            </a:r>
            <a:r>
              <a:rPr lang="ru-RU" sz="2000" dirty="0" smtClean="0">
                <a:solidFill>
                  <a:srgbClr val="0070C0"/>
                </a:solidFill>
              </a:rPr>
              <a:t> средняя общеобразовательная школа»</a:t>
            </a:r>
          </a:p>
          <a:p>
            <a:pPr algn="ctr"/>
            <a:r>
              <a:rPr lang="ru-RU" sz="2000" dirty="0" err="1" smtClean="0">
                <a:solidFill>
                  <a:srgbClr val="0070C0"/>
                </a:solidFill>
              </a:rPr>
              <a:t>с.Кваркено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Кваркенского</a:t>
            </a:r>
            <a:r>
              <a:rPr lang="ru-RU" sz="2000" dirty="0" smtClean="0">
                <a:solidFill>
                  <a:srgbClr val="0070C0"/>
                </a:solidFill>
              </a:rPr>
              <a:t> района, Оренбургской области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285728"/>
            <a:ext cx="6858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Работа по учебнику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3702" y="107154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.123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 389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142976" y="2285992"/>
            <a:ext cx="34290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000100" y="228599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000100" y="342900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3643306" y="228599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29124" y="228599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214942" y="342900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429124" y="3429000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000100" y="442913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643306" y="4429132"/>
            <a:ext cx="2857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42976" y="3429000"/>
            <a:ext cx="421484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42976" y="4429132"/>
            <a:ext cx="264320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Правая круглая скобка 24"/>
          <p:cNvSpPr/>
          <p:nvPr/>
        </p:nvSpPr>
        <p:spPr>
          <a:xfrm rot="16200000">
            <a:off x="2678893" y="464323"/>
            <a:ext cx="357190" cy="3429024"/>
          </a:xfrm>
          <a:prstGeom prst="rightBracket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000232" y="142873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 р. 50 к.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авая круглая скобка 26"/>
          <p:cNvSpPr/>
          <p:nvPr/>
        </p:nvSpPr>
        <p:spPr>
          <a:xfrm rot="5400000">
            <a:off x="4107653" y="2035959"/>
            <a:ext cx="142876" cy="785818"/>
          </a:xfrm>
          <a:prstGeom prst="rightBracket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643306" y="242886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р. 20 к.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>
            <a:stCxn id="27" idx="0"/>
          </p:cNvCxnSpPr>
          <p:nvPr/>
        </p:nvCxnSpPr>
        <p:spPr>
          <a:xfrm rot="10800000" flipV="1">
            <a:off x="4572000" y="2357430"/>
            <a:ext cx="0" cy="10715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Правая круглая скобка 33"/>
          <p:cNvSpPr/>
          <p:nvPr/>
        </p:nvSpPr>
        <p:spPr>
          <a:xfrm rot="16200000">
            <a:off x="3071802" y="1142984"/>
            <a:ext cx="357190" cy="4214842"/>
          </a:xfrm>
          <a:prstGeom prst="rightBracket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авая круглая скобка 34"/>
          <p:cNvSpPr/>
          <p:nvPr/>
        </p:nvSpPr>
        <p:spPr>
          <a:xfrm rot="5400000">
            <a:off x="4893471" y="3250405"/>
            <a:ext cx="142876" cy="785818"/>
          </a:xfrm>
          <a:prstGeom prst="rightBracket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357686" y="3714752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р. 20 к.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>
            <a:off x="2857488" y="3429000"/>
            <a:ext cx="18573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86050" y="250030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авая круглая скобка 41"/>
          <p:cNvSpPr/>
          <p:nvPr/>
        </p:nvSpPr>
        <p:spPr>
          <a:xfrm rot="16200000">
            <a:off x="2357422" y="2857496"/>
            <a:ext cx="214314" cy="2643206"/>
          </a:xfrm>
          <a:prstGeom prst="rightBracket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2214546" y="357187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авая фигурная скобка 43"/>
          <p:cNvSpPr/>
          <p:nvPr/>
        </p:nvSpPr>
        <p:spPr>
          <a:xfrm>
            <a:off x="5500694" y="2000240"/>
            <a:ext cx="714380" cy="2714644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286512" y="307181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71538" y="4714884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Осталось – 14 р. 30 к.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http://www.tiptip.ru/base_prod/img/shokolad_molochnyj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ECCF"/>
              </a:clrFrom>
              <a:clrTo>
                <a:srgbClr val="FAECC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180012">
            <a:off x="5143522" y="3651965"/>
            <a:ext cx="3571900" cy="31660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86050" y="285728"/>
            <a:ext cx="3161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Проверь!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428736"/>
            <a:ext cx="80724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 р. 50 к. + 1 р. 20 к. = 15 р. 70 к. – цена второй шоколадки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 р. 50 к. -  1р. 20 к. = 13 р. 30 к. – цена третьей шоколадки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 р. 50 к. + 15 р. 70 к. + 13 р. 30 к. = 43 р. 50 к. – стоимость шоколадок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43 р. 50 к. + 14 р. 30 к. = 57 р. 80 к.- было у мамы</a:t>
            </a:r>
          </a:p>
          <a:p>
            <a:pPr marL="342900" indent="-342900">
              <a:buAutoNum type="arabicPeriod"/>
            </a:pP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 57 рублей 80 копеек было у мамы.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00527" y="142852"/>
            <a:ext cx="5663986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Самостоятельная</a:t>
            </a:r>
          </a:p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№ 390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1928802"/>
          <a:ext cx="7215240" cy="17373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40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Цена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Количество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Стоимость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70 р. 30 к.</a:t>
                      </a:r>
                      <a:endParaRPr lang="ru-RU" sz="3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 кг</a:t>
                      </a:r>
                      <a:endParaRPr lang="ru-RU" sz="3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? в 2 раза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en-US" sz="3200" baseline="0" dirty="0" smtClean="0"/>
                        <a:t>&gt;</a:t>
                      </a:r>
                      <a:endParaRPr lang="ru-RU" sz="3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1кг</a:t>
                      </a:r>
                      <a:endParaRPr lang="ru-RU" sz="32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?</a:t>
                      </a:r>
                      <a:endParaRPr lang="ru-RU" sz="3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00958" y="2571744"/>
            <a:ext cx="285752" cy="100013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786710" y="2928934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714752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Хватит ли 250 р.?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4286256"/>
            <a:ext cx="8501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 р. 30 к. × 2 = 140 р. 60 к. – цена колбасы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140 р. 60 к. + 70 р. 30 к. – 210 р. 90 к. – стоимость покупки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210 р. 90 к.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250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р.</a:t>
            </a:r>
          </a:p>
          <a:p>
            <a:pPr marL="514350" indent="-514350" algn="just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Ответ: 250 рублей хватит.</a:t>
            </a:r>
          </a:p>
          <a:p>
            <a:pPr marL="514350" indent="-514350"/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http://www.lenagold.ru/fon/clipart/k/kolb/mjaso7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5143500"/>
            <a:ext cx="1905000" cy="1714500"/>
          </a:xfrm>
          <a:prstGeom prst="rect">
            <a:avLst/>
          </a:prstGeom>
          <a:noFill/>
        </p:spPr>
      </p:pic>
      <p:pic>
        <p:nvPicPr>
          <p:cNvPr id="10" name="Picture 10" descr="http://www.lenagold.ru/fon/clipart/s/syr/eda40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956096">
            <a:off x="10588" y="612757"/>
            <a:ext cx="1790594" cy="1611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928662" y="1285860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Догадайся, как связаны между собой равенства в каждом столбике.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00298" y="285728"/>
            <a:ext cx="44669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Закрепление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0166" y="2357430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× 6 = 72              15 × 4 = 60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72 : 12 = 6                60 : 15 = 4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2976" y="3571876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Составь по этому же правилу пары равенств для выражений: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85918" y="4572008"/>
            <a:ext cx="58579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 × 6                       18 × 4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 × 5                       25 × 3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 × 4                       14 × 5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43240" y="285728"/>
            <a:ext cx="3161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Проверь!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1428736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78 : 13 = 6             72 : 18 = 4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85 : 17 = 5             75 : 25 = 3</a:t>
            </a:r>
          </a:p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76 : 19 = 4             90 : 14 = 5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1" descr="school_clipart_student_blackboar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357562"/>
            <a:ext cx="2302202" cy="3071834"/>
          </a:xfrm>
          <a:prstGeom prst="rect">
            <a:avLst/>
          </a:prstGeom>
          <a:noFill/>
          <a:effectLst>
            <a:outerShdw dist="107763" dir="18900000" algn="ctr" rotWithShape="0">
              <a:schemeClr val="hlink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428604"/>
            <a:ext cx="7041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Домашнее  задание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3357562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123 № 392;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тетрадь с печатной основой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№ 43, 44.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bd0014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500438"/>
            <a:ext cx="2668587" cy="288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</p:pic>
      <p:grpSp>
        <p:nvGrpSpPr>
          <p:cNvPr id="8" name="Group 10"/>
          <p:cNvGrpSpPr>
            <a:grpSpLocks noChangeAspect="1"/>
          </p:cNvGrpSpPr>
          <p:nvPr/>
        </p:nvGrpSpPr>
        <p:grpSpPr bwMode="auto">
          <a:xfrm rot="20898656">
            <a:off x="512556" y="1021141"/>
            <a:ext cx="1793875" cy="1717675"/>
            <a:chOff x="2115" y="180"/>
            <a:chExt cx="1130" cy="1082"/>
          </a:xfrm>
        </p:grpSpPr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305" y="504"/>
              <a:ext cx="370" cy="354"/>
            </a:xfrm>
            <a:custGeom>
              <a:avLst/>
              <a:gdLst>
                <a:gd name="T0" fmla="*/ 314 w 370"/>
                <a:gd name="T1" fmla="*/ 34 h 354"/>
                <a:gd name="T2" fmla="*/ 286 w 370"/>
                <a:gd name="T3" fmla="*/ 38 h 354"/>
                <a:gd name="T4" fmla="*/ 222 w 370"/>
                <a:gd name="T5" fmla="*/ 38 h 354"/>
                <a:gd name="T6" fmla="*/ 154 w 370"/>
                <a:gd name="T7" fmla="*/ 34 h 354"/>
                <a:gd name="T8" fmla="*/ 90 w 370"/>
                <a:gd name="T9" fmla="*/ 34 h 354"/>
                <a:gd name="T10" fmla="*/ 62 w 370"/>
                <a:gd name="T11" fmla="*/ 40 h 354"/>
                <a:gd name="T12" fmla="*/ 44 w 370"/>
                <a:gd name="T13" fmla="*/ 48 h 354"/>
                <a:gd name="T14" fmla="*/ 20 w 370"/>
                <a:gd name="T15" fmla="*/ 68 h 354"/>
                <a:gd name="T16" fmla="*/ 6 w 370"/>
                <a:gd name="T17" fmla="*/ 96 h 354"/>
                <a:gd name="T18" fmla="*/ 0 w 370"/>
                <a:gd name="T19" fmla="*/ 130 h 354"/>
                <a:gd name="T20" fmla="*/ 2 w 370"/>
                <a:gd name="T21" fmla="*/ 164 h 354"/>
                <a:gd name="T22" fmla="*/ 10 w 370"/>
                <a:gd name="T23" fmla="*/ 200 h 354"/>
                <a:gd name="T24" fmla="*/ 32 w 370"/>
                <a:gd name="T25" fmla="*/ 250 h 354"/>
                <a:gd name="T26" fmla="*/ 50 w 370"/>
                <a:gd name="T27" fmla="*/ 278 h 354"/>
                <a:gd name="T28" fmla="*/ 62 w 370"/>
                <a:gd name="T29" fmla="*/ 294 h 354"/>
                <a:gd name="T30" fmla="*/ 92 w 370"/>
                <a:gd name="T31" fmla="*/ 322 h 354"/>
                <a:gd name="T32" fmla="*/ 124 w 370"/>
                <a:gd name="T33" fmla="*/ 342 h 354"/>
                <a:gd name="T34" fmla="*/ 156 w 370"/>
                <a:gd name="T35" fmla="*/ 352 h 354"/>
                <a:gd name="T36" fmla="*/ 190 w 370"/>
                <a:gd name="T37" fmla="*/ 354 h 354"/>
                <a:gd name="T38" fmla="*/ 222 w 370"/>
                <a:gd name="T39" fmla="*/ 344 h 354"/>
                <a:gd name="T40" fmla="*/ 252 w 370"/>
                <a:gd name="T41" fmla="*/ 322 h 354"/>
                <a:gd name="T42" fmla="*/ 278 w 370"/>
                <a:gd name="T43" fmla="*/ 286 h 354"/>
                <a:gd name="T44" fmla="*/ 290 w 370"/>
                <a:gd name="T45" fmla="*/ 264 h 354"/>
                <a:gd name="T46" fmla="*/ 318 w 370"/>
                <a:gd name="T47" fmla="*/ 188 h 354"/>
                <a:gd name="T48" fmla="*/ 334 w 370"/>
                <a:gd name="T49" fmla="*/ 118 h 354"/>
                <a:gd name="T50" fmla="*/ 350 w 370"/>
                <a:gd name="T51" fmla="*/ 62 h 354"/>
                <a:gd name="T52" fmla="*/ 364 w 370"/>
                <a:gd name="T53" fmla="*/ 28 h 354"/>
                <a:gd name="T54" fmla="*/ 370 w 370"/>
                <a:gd name="T55" fmla="*/ 20 h 354"/>
                <a:gd name="T56" fmla="*/ 278 w 370"/>
                <a:gd name="T57" fmla="*/ 78 h 354"/>
                <a:gd name="T58" fmla="*/ 222 w 370"/>
                <a:gd name="T59" fmla="*/ 126 h 354"/>
                <a:gd name="T60" fmla="*/ 194 w 370"/>
                <a:gd name="T61" fmla="*/ 164 h 354"/>
                <a:gd name="T62" fmla="*/ 184 w 370"/>
                <a:gd name="T63" fmla="*/ 196 h 354"/>
                <a:gd name="T64" fmla="*/ 180 w 370"/>
                <a:gd name="T65" fmla="*/ 228 h 354"/>
                <a:gd name="T66" fmla="*/ 172 w 370"/>
                <a:gd name="T67" fmla="*/ 242 h 354"/>
                <a:gd name="T68" fmla="*/ 150 w 370"/>
                <a:gd name="T69" fmla="*/ 252 h 354"/>
                <a:gd name="T70" fmla="*/ 128 w 370"/>
                <a:gd name="T71" fmla="*/ 254 h 354"/>
                <a:gd name="T72" fmla="*/ 100 w 370"/>
                <a:gd name="T73" fmla="*/ 254 h 354"/>
                <a:gd name="T74" fmla="*/ 84 w 370"/>
                <a:gd name="T75" fmla="*/ 242 h 354"/>
                <a:gd name="T76" fmla="*/ 80 w 370"/>
                <a:gd name="T77" fmla="*/ 220 h 354"/>
                <a:gd name="T78" fmla="*/ 92 w 370"/>
                <a:gd name="T79" fmla="*/ 188 h 354"/>
                <a:gd name="T80" fmla="*/ 104 w 370"/>
                <a:gd name="T81" fmla="*/ 170 h 354"/>
                <a:gd name="T82" fmla="*/ 136 w 370"/>
                <a:gd name="T83" fmla="*/ 140 h 354"/>
                <a:gd name="T84" fmla="*/ 174 w 370"/>
                <a:gd name="T85" fmla="*/ 118 h 354"/>
                <a:gd name="T86" fmla="*/ 236 w 370"/>
                <a:gd name="T87" fmla="*/ 94 h 354"/>
                <a:gd name="T88" fmla="*/ 256 w 370"/>
                <a:gd name="T89" fmla="*/ 86 h 354"/>
                <a:gd name="T90" fmla="*/ 292 w 370"/>
                <a:gd name="T91" fmla="*/ 68 h 354"/>
                <a:gd name="T92" fmla="*/ 324 w 370"/>
                <a:gd name="T93" fmla="*/ 44 h 354"/>
                <a:gd name="T94" fmla="*/ 368 w 370"/>
                <a:gd name="T95" fmla="*/ 0 h 35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0"/>
                <a:gd name="T145" fmla="*/ 0 h 354"/>
                <a:gd name="T146" fmla="*/ 370 w 370"/>
                <a:gd name="T147" fmla="*/ 354 h 35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0" h="354">
                  <a:moveTo>
                    <a:pt x="314" y="34"/>
                  </a:moveTo>
                  <a:lnTo>
                    <a:pt x="314" y="34"/>
                  </a:lnTo>
                  <a:lnTo>
                    <a:pt x="302" y="36"/>
                  </a:lnTo>
                  <a:lnTo>
                    <a:pt x="286" y="38"/>
                  </a:lnTo>
                  <a:lnTo>
                    <a:pt x="254" y="40"/>
                  </a:lnTo>
                  <a:lnTo>
                    <a:pt x="222" y="38"/>
                  </a:lnTo>
                  <a:lnTo>
                    <a:pt x="188" y="36"/>
                  </a:lnTo>
                  <a:lnTo>
                    <a:pt x="154" y="34"/>
                  </a:lnTo>
                  <a:lnTo>
                    <a:pt x="120" y="32"/>
                  </a:lnTo>
                  <a:lnTo>
                    <a:pt x="90" y="34"/>
                  </a:lnTo>
                  <a:lnTo>
                    <a:pt x="74" y="38"/>
                  </a:lnTo>
                  <a:lnTo>
                    <a:pt x="62" y="40"/>
                  </a:lnTo>
                  <a:lnTo>
                    <a:pt x="44" y="48"/>
                  </a:lnTo>
                  <a:lnTo>
                    <a:pt x="32" y="58"/>
                  </a:lnTo>
                  <a:lnTo>
                    <a:pt x="20" y="68"/>
                  </a:lnTo>
                  <a:lnTo>
                    <a:pt x="12" y="82"/>
                  </a:lnTo>
                  <a:lnTo>
                    <a:pt x="6" y="96"/>
                  </a:lnTo>
                  <a:lnTo>
                    <a:pt x="2" y="112"/>
                  </a:lnTo>
                  <a:lnTo>
                    <a:pt x="0" y="130"/>
                  </a:lnTo>
                  <a:lnTo>
                    <a:pt x="0" y="146"/>
                  </a:lnTo>
                  <a:lnTo>
                    <a:pt x="2" y="164"/>
                  </a:lnTo>
                  <a:lnTo>
                    <a:pt x="6" y="182"/>
                  </a:lnTo>
                  <a:lnTo>
                    <a:pt x="10" y="200"/>
                  </a:lnTo>
                  <a:lnTo>
                    <a:pt x="16" y="218"/>
                  </a:lnTo>
                  <a:lnTo>
                    <a:pt x="32" y="250"/>
                  </a:lnTo>
                  <a:lnTo>
                    <a:pt x="40" y="264"/>
                  </a:lnTo>
                  <a:lnTo>
                    <a:pt x="50" y="278"/>
                  </a:lnTo>
                  <a:lnTo>
                    <a:pt x="62" y="294"/>
                  </a:lnTo>
                  <a:lnTo>
                    <a:pt x="76" y="310"/>
                  </a:lnTo>
                  <a:lnTo>
                    <a:pt x="92" y="322"/>
                  </a:lnTo>
                  <a:lnTo>
                    <a:pt x="108" y="332"/>
                  </a:lnTo>
                  <a:lnTo>
                    <a:pt x="124" y="342"/>
                  </a:lnTo>
                  <a:lnTo>
                    <a:pt x="140" y="348"/>
                  </a:lnTo>
                  <a:lnTo>
                    <a:pt x="156" y="352"/>
                  </a:lnTo>
                  <a:lnTo>
                    <a:pt x="174" y="354"/>
                  </a:lnTo>
                  <a:lnTo>
                    <a:pt x="190" y="354"/>
                  </a:lnTo>
                  <a:lnTo>
                    <a:pt x="206" y="350"/>
                  </a:lnTo>
                  <a:lnTo>
                    <a:pt x="222" y="344"/>
                  </a:lnTo>
                  <a:lnTo>
                    <a:pt x="238" y="334"/>
                  </a:lnTo>
                  <a:lnTo>
                    <a:pt x="252" y="322"/>
                  </a:lnTo>
                  <a:lnTo>
                    <a:pt x="266" y="306"/>
                  </a:lnTo>
                  <a:lnTo>
                    <a:pt x="278" y="286"/>
                  </a:lnTo>
                  <a:lnTo>
                    <a:pt x="290" y="264"/>
                  </a:lnTo>
                  <a:lnTo>
                    <a:pt x="306" y="226"/>
                  </a:lnTo>
                  <a:lnTo>
                    <a:pt x="318" y="188"/>
                  </a:lnTo>
                  <a:lnTo>
                    <a:pt x="326" y="152"/>
                  </a:lnTo>
                  <a:lnTo>
                    <a:pt x="334" y="118"/>
                  </a:lnTo>
                  <a:lnTo>
                    <a:pt x="342" y="88"/>
                  </a:lnTo>
                  <a:lnTo>
                    <a:pt x="350" y="62"/>
                  </a:lnTo>
                  <a:lnTo>
                    <a:pt x="358" y="38"/>
                  </a:lnTo>
                  <a:lnTo>
                    <a:pt x="364" y="28"/>
                  </a:lnTo>
                  <a:lnTo>
                    <a:pt x="370" y="20"/>
                  </a:lnTo>
                  <a:lnTo>
                    <a:pt x="318" y="50"/>
                  </a:lnTo>
                  <a:lnTo>
                    <a:pt x="278" y="78"/>
                  </a:lnTo>
                  <a:lnTo>
                    <a:pt x="246" y="104"/>
                  </a:lnTo>
                  <a:lnTo>
                    <a:pt x="222" y="126"/>
                  </a:lnTo>
                  <a:lnTo>
                    <a:pt x="206" y="146"/>
                  </a:lnTo>
                  <a:lnTo>
                    <a:pt x="194" y="164"/>
                  </a:lnTo>
                  <a:lnTo>
                    <a:pt x="186" y="180"/>
                  </a:lnTo>
                  <a:lnTo>
                    <a:pt x="184" y="196"/>
                  </a:lnTo>
                  <a:lnTo>
                    <a:pt x="180" y="218"/>
                  </a:lnTo>
                  <a:lnTo>
                    <a:pt x="180" y="228"/>
                  </a:lnTo>
                  <a:lnTo>
                    <a:pt x="178" y="236"/>
                  </a:lnTo>
                  <a:lnTo>
                    <a:pt x="172" y="242"/>
                  </a:lnTo>
                  <a:lnTo>
                    <a:pt x="164" y="248"/>
                  </a:lnTo>
                  <a:lnTo>
                    <a:pt x="150" y="252"/>
                  </a:lnTo>
                  <a:lnTo>
                    <a:pt x="128" y="254"/>
                  </a:lnTo>
                  <a:lnTo>
                    <a:pt x="114" y="256"/>
                  </a:lnTo>
                  <a:lnTo>
                    <a:pt x="100" y="254"/>
                  </a:lnTo>
                  <a:lnTo>
                    <a:pt x="90" y="250"/>
                  </a:lnTo>
                  <a:lnTo>
                    <a:pt x="84" y="242"/>
                  </a:lnTo>
                  <a:lnTo>
                    <a:pt x="80" y="232"/>
                  </a:lnTo>
                  <a:lnTo>
                    <a:pt x="80" y="220"/>
                  </a:lnTo>
                  <a:lnTo>
                    <a:pt x="84" y="206"/>
                  </a:lnTo>
                  <a:lnTo>
                    <a:pt x="92" y="188"/>
                  </a:lnTo>
                  <a:lnTo>
                    <a:pt x="104" y="170"/>
                  </a:lnTo>
                  <a:lnTo>
                    <a:pt x="118" y="154"/>
                  </a:lnTo>
                  <a:lnTo>
                    <a:pt x="136" y="140"/>
                  </a:lnTo>
                  <a:lnTo>
                    <a:pt x="154" y="128"/>
                  </a:lnTo>
                  <a:lnTo>
                    <a:pt x="174" y="118"/>
                  </a:lnTo>
                  <a:lnTo>
                    <a:pt x="196" y="110"/>
                  </a:lnTo>
                  <a:lnTo>
                    <a:pt x="236" y="94"/>
                  </a:lnTo>
                  <a:lnTo>
                    <a:pt x="256" y="86"/>
                  </a:lnTo>
                  <a:lnTo>
                    <a:pt x="274" y="78"/>
                  </a:lnTo>
                  <a:lnTo>
                    <a:pt x="292" y="68"/>
                  </a:lnTo>
                  <a:lnTo>
                    <a:pt x="308" y="56"/>
                  </a:lnTo>
                  <a:lnTo>
                    <a:pt x="324" y="44"/>
                  </a:lnTo>
                  <a:lnTo>
                    <a:pt x="340" y="30"/>
                  </a:lnTo>
                  <a:lnTo>
                    <a:pt x="368" y="0"/>
                  </a:lnTo>
                  <a:lnTo>
                    <a:pt x="314" y="34"/>
                  </a:lnTo>
                  <a:close/>
                </a:path>
              </a:pathLst>
            </a:custGeom>
            <a:solidFill>
              <a:srgbClr val="FF42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2305" y="504"/>
              <a:ext cx="370" cy="354"/>
            </a:xfrm>
            <a:custGeom>
              <a:avLst/>
              <a:gdLst>
                <a:gd name="T0" fmla="*/ 314 w 370"/>
                <a:gd name="T1" fmla="*/ 34 h 354"/>
                <a:gd name="T2" fmla="*/ 286 w 370"/>
                <a:gd name="T3" fmla="*/ 38 h 354"/>
                <a:gd name="T4" fmla="*/ 222 w 370"/>
                <a:gd name="T5" fmla="*/ 38 h 354"/>
                <a:gd name="T6" fmla="*/ 154 w 370"/>
                <a:gd name="T7" fmla="*/ 34 h 354"/>
                <a:gd name="T8" fmla="*/ 90 w 370"/>
                <a:gd name="T9" fmla="*/ 34 h 354"/>
                <a:gd name="T10" fmla="*/ 62 w 370"/>
                <a:gd name="T11" fmla="*/ 40 h 354"/>
                <a:gd name="T12" fmla="*/ 44 w 370"/>
                <a:gd name="T13" fmla="*/ 48 h 354"/>
                <a:gd name="T14" fmla="*/ 20 w 370"/>
                <a:gd name="T15" fmla="*/ 68 h 354"/>
                <a:gd name="T16" fmla="*/ 6 w 370"/>
                <a:gd name="T17" fmla="*/ 96 h 354"/>
                <a:gd name="T18" fmla="*/ 0 w 370"/>
                <a:gd name="T19" fmla="*/ 130 h 354"/>
                <a:gd name="T20" fmla="*/ 2 w 370"/>
                <a:gd name="T21" fmla="*/ 164 h 354"/>
                <a:gd name="T22" fmla="*/ 10 w 370"/>
                <a:gd name="T23" fmla="*/ 200 h 354"/>
                <a:gd name="T24" fmla="*/ 32 w 370"/>
                <a:gd name="T25" fmla="*/ 250 h 354"/>
                <a:gd name="T26" fmla="*/ 50 w 370"/>
                <a:gd name="T27" fmla="*/ 278 h 354"/>
                <a:gd name="T28" fmla="*/ 62 w 370"/>
                <a:gd name="T29" fmla="*/ 294 h 354"/>
                <a:gd name="T30" fmla="*/ 92 w 370"/>
                <a:gd name="T31" fmla="*/ 322 h 354"/>
                <a:gd name="T32" fmla="*/ 124 w 370"/>
                <a:gd name="T33" fmla="*/ 342 h 354"/>
                <a:gd name="T34" fmla="*/ 156 w 370"/>
                <a:gd name="T35" fmla="*/ 352 h 354"/>
                <a:gd name="T36" fmla="*/ 190 w 370"/>
                <a:gd name="T37" fmla="*/ 354 h 354"/>
                <a:gd name="T38" fmla="*/ 222 w 370"/>
                <a:gd name="T39" fmla="*/ 344 h 354"/>
                <a:gd name="T40" fmla="*/ 252 w 370"/>
                <a:gd name="T41" fmla="*/ 322 h 354"/>
                <a:gd name="T42" fmla="*/ 278 w 370"/>
                <a:gd name="T43" fmla="*/ 286 h 354"/>
                <a:gd name="T44" fmla="*/ 290 w 370"/>
                <a:gd name="T45" fmla="*/ 264 h 354"/>
                <a:gd name="T46" fmla="*/ 318 w 370"/>
                <a:gd name="T47" fmla="*/ 188 h 354"/>
                <a:gd name="T48" fmla="*/ 334 w 370"/>
                <a:gd name="T49" fmla="*/ 118 h 354"/>
                <a:gd name="T50" fmla="*/ 350 w 370"/>
                <a:gd name="T51" fmla="*/ 62 h 354"/>
                <a:gd name="T52" fmla="*/ 364 w 370"/>
                <a:gd name="T53" fmla="*/ 28 h 354"/>
                <a:gd name="T54" fmla="*/ 370 w 370"/>
                <a:gd name="T55" fmla="*/ 20 h 354"/>
                <a:gd name="T56" fmla="*/ 278 w 370"/>
                <a:gd name="T57" fmla="*/ 78 h 354"/>
                <a:gd name="T58" fmla="*/ 222 w 370"/>
                <a:gd name="T59" fmla="*/ 126 h 354"/>
                <a:gd name="T60" fmla="*/ 194 w 370"/>
                <a:gd name="T61" fmla="*/ 164 h 354"/>
                <a:gd name="T62" fmla="*/ 184 w 370"/>
                <a:gd name="T63" fmla="*/ 196 h 354"/>
                <a:gd name="T64" fmla="*/ 180 w 370"/>
                <a:gd name="T65" fmla="*/ 228 h 354"/>
                <a:gd name="T66" fmla="*/ 172 w 370"/>
                <a:gd name="T67" fmla="*/ 242 h 354"/>
                <a:gd name="T68" fmla="*/ 150 w 370"/>
                <a:gd name="T69" fmla="*/ 252 h 354"/>
                <a:gd name="T70" fmla="*/ 128 w 370"/>
                <a:gd name="T71" fmla="*/ 254 h 354"/>
                <a:gd name="T72" fmla="*/ 100 w 370"/>
                <a:gd name="T73" fmla="*/ 254 h 354"/>
                <a:gd name="T74" fmla="*/ 84 w 370"/>
                <a:gd name="T75" fmla="*/ 242 h 354"/>
                <a:gd name="T76" fmla="*/ 80 w 370"/>
                <a:gd name="T77" fmla="*/ 220 h 354"/>
                <a:gd name="T78" fmla="*/ 92 w 370"/>
                <a:gd name="T79" fmla="*/ 188 h 354"/>
                <a:gd name="T80" fmla="*/ 104 w 370"/>
                <a:gd name="T81" fmla="*/ 170 h 354"/>
                <a:gd name="T82" fmla="*/ 136 w 370"/>
                <a:gd name="T83" fmla="*/ 140 h 354"/>
                <a:gd name="T84" fmla="*/ 174 w 370"/>
                <a:gd name="T85" fmla="*/ 118 h 354"/>
                <a:gd name="T86" fmla="*/ 236 w 370"/>
                <a:gd name="T87" fmla="*/ 94 h 354"/>
                <a:gd name="T88" fmla="*/ 256 w 370"/>
                <a:gd name="T89" fmla="*/ 86 h 354"/>
                <a:gd name="T90" fmla="*/ 292 w 370"/>
                <a:gd name="T91" fmla="*/ 68 h 354"/>
                <a:gd name="T92" fmla="*/ 324 w 370"/>
                <a:gd name="T93" fmla="*/ 44 h 354"/>
                <a:gd name="T94" fmla="*/ 368 w 370"/>
                <a:gd name="T95" fmla="*/ 0 h 35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0"/>
                <a:gd name="T145" fmla="*/ 0 h 354"/>
                <a:gd name="T146" fmla="*/ 370 w 370"/>
                <a:gd name="T147" fmla="*/ 354 h 35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0" h="354">
                  <a:moveTo>
                    <a:pt x="314" y="34"/>
                  </a:moveTo>
                  <a:lnTo>
                    <a:pt x="314" y="34"/>
                  </a:lnTo>
                  <a:lnTo>
                    <a:pt x="302" y="36"/>
                  </a:lnTo>
                  <a:lnTo>
                    <a:pt x="286" y="38"/>
                  </a:lnTo>
                  <a:lnTo>
                    <a:pt x="254" y="40"/>
                  </a:lnTo>
                  <a:lnTo>
                    <a:pt x="222" y="38"/>
                  </a:lnTo>
                  <a:lnTo>
                    <a:pt x="188" y="36"/>
                  </a:lnTo>
                  <a:lnTo>
                    <a:pt x="154" y="34"/>
                  </a:lnTo>
                  <a:lnTo>
                    <a:pt x="120" y="32"/>
                  </a:lnTo>
                  <a:lnTo>
                    <a:pt x="90" y="34"/>
                  </a:lnTo>
                  <a:lnTo>
                    <a:pt x="74" y="38"/>
                  </a:lnTo>
                  <a:lnTo>
                    <a:pt x="62" y="40"/>
                  </a:lnTo>
                  <a:lnTo>
                    <a:pt x="44" y="48"/>
                  </a:lnTo>
                  <a:lnTo>
                    <a:pt x="32" y="58"/>
                  </a:lnTo>
                  <a:lnTo>
                    <a:pt x="20" y="68"/>
                  </a:lnTo>
                  <a:lnTo>
                    <a:pt x="12" y="82"/>
                  </a:lnTo>
                  <a:lnTo>
                    <a:pt x="6" y="96"/>
                  </a:lnTo>
                  <a:lnTo>
                    <a:pt x="2" y="112"/>
                  </a:lnTo>
                  <a:lnTo>
                    <a:pt x="0" y="130"/>
                  </a:lnTo>
                  <a:lnTo>
                    <a:pt x="0" y="146"/>
                  </a:lnTo>
                  <a:lnTo>
                    <a:pt x="2" y="164"/>
                  </a:lnTo>
                  <a:lnTo>
                    <a:pt x="6" y="182"/>
                  </a:lnTo>
                  <a:lnTo>
                    <a:pt x="10" y="200"/>
                  </a:lnTo>
                  <a:lnTo>
                    <a:pt x="16" y="218"/>
                  </a:lnTo>
                  <a:lnTo>
                    <a:pt x="32" y="250"/>
                  </a:lnTo>
                  <a:lnTo>
                    <a:pt x="40" y="264"/>
                  </a:lnTo>
                  <a:lnTo>
                    <a:pt x="50" y="278"/>
                  </a:lnTo>
                  <a:lnTo>
                    <a:pt x="62" y="294"/>
                  </a:lnTo>
                  <a:lnTo>
                    <a:pt x="76" y="310"/>
                  </a:lnTo>
                  <a:lnTo>
                    <a:pt x="92" y="322"/>
                  </a:lnTo>
                  <a:lnTo>
                    <a:pt x="108" y="332"/>
                  </a:lnTo>
                  <a:lnTo>
                    <a:pt x="124" y="342"/>
                  </a:lnTo>
                  <a:lnTo>
                    <a:pt x="140" y="348"/>
                  </a:lnTo>
                  <a:lnTo>
                    <a:pt x="156" y="352"/>
                  </a:lnTo>
                  <a:lnTo>
                    <a:pt x="174" y="354"/>
                  </a:lnTo>
                  <a:lnTo>
                    <a:pt x="190" y="354"/>
                  </a:lnTo>
                  <a:lnTo>
                    <a:pt x="206" y="350"/>
                  </a:lnTo>
                  <a:lnTo>
                    <a:pt x="222" y="344"/>
                  </a:lnTo>
                  <a:lnTo>
                    <a:pt x="238" y="334"/>
                  </a:lnTo>
                  <a:lnTo>
                    <a:pt x="252" y="322"/>
                  </a:lnTo>
                  <a:lnTo>
                    <a:pt x="266" y="306"/>
                  </a:lnTo>
                  <a:lnTo>
                    <a:pt x="278" y="286"/>
                  </a:lnTo>
                  <a:lnTo>
                    <a:pt x="290" y="264"/>
                  </a:lnTo>
                  <a:lnTo>
                    <a:pt x="306" y="226"/>
                  </a:lnTo>
                  <a:lnTo>
                    <a:pt x="318" y="188"/>
                  </a:lnTo>
                  <a:lnTo>
                    <a:pt x="326" y="152"/>
                  </a:lnTo>
                  <a:lnTo>
                    <a:pt x="334" y="118"/>
                  </a:lnTo>
                  <a:lnTo>
                    <a:pt x="342" y="88"/>
                  </a:lnTo>
                  <a:lnTo>
                    <a:pt x="350" y="62"/>
                  </a:lnTo>
                  <a:lnTo>
                    <a:pt x="358" y="38"/>
                  </a:lnTo>
                  <a:lnTo>
                    <a:pt x="364" y="28"/>
                  </a:lnTo>
                  <a:lnTo>
                    <a:pt x="370" y="20"/>
                  </a:lnTo>
                  <a:lnTo>
                    <a:pt x="318" y="50"/>
                  </a:lnTo>
                  <a:lnTo>
                    <a:pt x="278" y="78"/>
                  </a:lnTo>
                  <a:lnTo>
                    <a:pt x="246" y="104"/>
                  </a:lnTo>
                  <a:lnTo>
                    <a:pt x="222" y="126"/>
                  </a:lnTo>
                  <a:lnTo>
                    <a:pt x="206" y="146"/>
                  </a:lnTo>
                  <a:lnTo>
                    <a:pt x="194" y="164"/>
                  </a:lnTo>
                  <a:lnTo>
                    <a:pt x="186" y="180"/>
                  </a:lnTo>
                  <a:lnTo>
                    <a:pt x="184" y="196"/>
                  </a:lnTo>
                  <a:lnTo>
                    <a:pt x="180" y="218"/>
                  </a:lnTo>
                  <a:lnTo>
                    <a:pt x="180" y="228"/>
                  </a:lnTo>
                  <a:lnTo>
                    <a:pt x="178" y="236"/>
                  </a:lnTo>
                  <a:lnTo>
                    <a:pt x="172" y="242"/>
                  </a:lnTo>
                  <a:lnTo>
                    <a:pt x="164" y="248"/>
                  </a:lnTo>
                  <a:lnTo>
                    <a:pt x="150" y="252"/>
                  </a:lnTo>
                  <a:lnTo>
                    <a:pt x="128" y="254"/>
                  </a:lnTo>
                  <a:lnTo>
                    <a:pt x="114" y="256"/>
                  </a:lnTo>
                  <a:lnTo>
                    <a:pt x="100" y="254"/>
                  </a:lnTo>
                  <a:lnTo>
                    <a:pt x="90" y="250"/>
                  </a:lnTo>
                  <a:lnTo>
                    <a:pt x="84" y="242"/>
                  </a:lnTo>
                  <a:lnTo>
                    <a:pt x="80" y="232"/>
                  </a:lnTo>
                  <a:lnTo>
                    <a:pt x="80" y="220"/>
                  </a:lnTo>
                  <a:lnTo>
                    <a:pt x="84" y="206"/>
                  </a:lnTo>
                  <a:lnTo>
                    <a:pt x="92" y="188"/>
                  </a:lnTo>
                  <a:lnTo>
                    <a:pt x="104" y="170"/>
                  </a:lnTo>
                  <a:lnTo>
                    <a:pt x="118" y="154"/>
                  </a:lnTo>
                  <a:lnTo>
                    <a:pt x="136" y="140"/>
                  </a:lnTo>
                  <a:lnTo>
                    <a:pt x="154" y="128"/>
                  </a:lnTo>
                  <a:lnTo>
                    <a:pt x="174" y="118"/>
                  </a:lnTo>
                  <a:lnTo>
                    <a:pt x="196" y="110"/>
                  </a:lnTo>
                  <a:lnTo>
                    <a:pt x="236" y="94"/>
                  </a:lnTo>
                  <a:lnTo>
                    <a:pt x="256" y="86"/>
                  </a:lnTo>
                  <a:lnTo>
                    <a:pt x="274" y="78"/>
                  </a:lnTo>
                  <a:lnTo>
                    <a:pt x="292" y="68"/>
                  </a:lnTo>
                  <a:lnTo>
                    <a:pt x="308" y="56"/>
                  </a:lnTo>
                  <a:lnTo>
                    <a:pt x="324" y="44"/>
                  </a:lnTo>
                  <a:lnTo>
                    <a:pt x="340" y="30"/>
                  </a:lnTo>
                  <a:lnTo>
                    <a:pt x="368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2441" y="322"/>
              <a:ext cx="668" cy="940"/>
            </a:xfrm>
            <a:custGeom>
              <a:avLst/>
              <a:gdLst>
                <a:gd name="T0" fmla="*/ 224 w 668"/>
                <a:gd name="T1" fmla="*/ 178 h 940"/>
                <a:gd name="T2" fmla="*/ 208 w 668"/>
                <a:gd name="T3" fmla="*/ 100 h 940"/>
                <a:gd name="T4" fmla="*/ 188 w 668"/>
                <a:gd name="T5" fmla="*/ 40 h 940"/>
                <a:gd name="T6" fmla="*/ 190 w 668"/>
                <a:gd name="T7" fmla="*/ 20 h 940"/>
                <a:gd name="T8" fmla="*/ 198 w 668"/>
                <a:gd name="T9" fmla="*/ 12 h 940"/>
                <a:gd name="T10" fmla="*/ 242 w 668"/>
                <a:gd name="T11" fmla="*/ 0 h 940"/>
                <a:gd name="T12" fmla="*/ 276 w 668"/>
                <a:gd name="T13" fmla="*/ 6 h 940"/>
                <a:gd name="T14" fmla="*/ 284 w 668"/>
                <a:gd name="T15" fmla="*/ 16 h 940"/>
                <a:gd name="T16" fmla="*/ 284 w 668"/>
                <a:gd name="T17" fmla="*/ 54 h 940"/>
                <a:gd name="T18" fmla="*/ 280 w 668"/>
                <a:gd name="T19" fmla="*/ 152 h 940"/>
                <a:gd name="T20" fmla="*/ 294 w 668"/>
                <a:gd name="T21" fmla="*/ 224 h 940"/>
                <a:gd name="T22" fmla="*/ 306 w 668"/>
                <a:gd name="T23" fmla="*/ 260 h 940"/>
                <a:gd name="T24" fmla="*/ 326 w 668"/>
                <a:gd name="T25" fmla="*/ 284 h 940"/>
                <a:gd name="T26" fmla="*/ 406 w 668"/>
                <a:gd name="T27" fmla="*/ 324 h 940"/>
                <a:gd name="T28" fmla="*/ 444 w 668"/>
                <a:gd name="T29" fmla="*/ 348 h 940"/>
                <a:gd name="T30" fmla="*/ 482 w 668"/>
                <a:gd name="T31" fmla="*/ 394 h 940"/>
                <a:gd name="T32" fmla="*/ 510 w 668"/>
                <a:gd name="T33" fmla="*/ 452 h 940"/>
                <a:gd name="T34" fmla="*/ 548 w 668"/>
                <a:gd name="T35" fmla="*/ 584 h 940"/>
                <a:gd name="T36" fmla="*/ 574 w 668"/>
                <a:gd name="T37" fmla="*/ 690 h 940"/>
                <a:gd name="T38" fmla="*/ 592 w 668"/>
                <a:gd name="T39" fmla="*/ 726 h 940"/>
                <a:gd name="T40" fmla="*/ 640 w 668"/>
                <a:gd name="T41" fmla="*/ 770 h 940"/>
                <a:gd name="T42" fmla="*/ 664 w 668"/>
                <a:gd name="T43" fmla="*/ 792 h 940"/>
                <a:gd name="T44" fmla="*/ 668 w 668"/>
                <a:gd name="T45" fmla="*/ 806 h 940"/>
                <a:gd name="T46" fmla="*/ 656 w 668"/>
                <a:gd name="T47" fmla="*/ 832 h 940"/>
                <a:gd name="T48" fmla="*/ 618 w 668"/>
                <a:gd name="T49" fmla="*/ 860 h 940"/>
                <a:gd name="T50" fmla="*/ 486 w 668"/>
                <a:gd name="T51" fmla="*/ 912 h 940"/>
                <a:gd name="T52" fmla="*/ 368 w 668"/>
                <a:gd name="T53" fmla="*/ 934 h 940"/>
                <a:gd name="T54" fmla="*/ 272 w 668"/>
                <a:gd name="T55" fmla="*/ 940 h 940"/>
                <a:gd name="T56" fmla="*/ 126 w 668"/>
                <a:gd name="T57" fmla="*/ 924 h 940"/>
                <a:gd name="T58" fmla="*/ 56 w 668"/>
                <a:gd name="T59" fmla="*/ 904 h 940"/>
                <a:gd name="T60" fmla="*/ 12 w 668"/>
                <a:gd name="T61" fmla="*/ 880 h 940"/>
                <a:gd name="T62" fmla="*/ 0 w 668"/>
                <a:gd name="T63" fmla="*/ 862 h 940"/>
                <a:gd name="T64" fmla="*/ 8 w 668"/>
                <a:gd name="T65" fmla="*/ 838 h 940"/>
                <a:gd name="T66" fmla="*/ 44 w 668"/>
                <a:gd name="T67" fmla="*/ 794 h 940"/>
                <a:gd name="T68" fmla="*/ 66 w 668"/>
                <a:gd name="T69" fmla="*/ 748 h 940"/>
                <a:gd name="T70" fmla="*/ 66 w 668"/>
                <a:gd name="T71" fmla="*/ 662 h 940"/>
                <a:gd name="T72" fmla="*/ 72 w 668"/>
                <a:gd name="T73" fmla="*/ 526 h 940"/>
                <a:gd name="T74" fmla="*/ 90 w 668"/>
                <a:gd name="T75" fmla="*/ 424 h 940"/>
                <a:gd name="T76" fmla="*/ 102 w 668"/>
                <a:gd name="T77" fmla="*/ 396 h 940"/>
                <a:gd name="T78" fmla="*/ 128 w 668"/>
                <a:gd name="T79" fmla="*/ 366 h 940"/>
                <a:gd name="T80" fmla="*/ 184 w 668"/>
                <a:gd name="T81" fmla="*/ 324 h 940"/>
                <a:gd name="T82" fmla="*/ 212 w 668"/>
                <a:gd name="T83" fmla="*/ 288 h 940"/>
                <a:gd name="T84" fmla="*/ 226 w 668"/>
                <a:gd name="T85" fmla="*/ 230 h 94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8"/>
                <a:gd name="T130" fmla="*/ 0 h 940"/>
                <a:gd name="T131" fmla="*/ 668 w 668"/>
                <a:gd name="T132" fmla="*/ 940 h 94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8" h="940">
                  <a:moveTo>
                    <a:pt x="224" y="198"/>
                  </a:moveTo>
                  <a:lnTo>
                    <a:pt x="224" y="198"/>
                  </a:lnTo>
                  <a:lnTo>
                    <a:pt x="224" y="178"/>
                  </a:lnTo>
                  <a:lnTo>
                    <a:pt x="222" y="160"/>
                  </a:lnTo>
                  <a:lnTo>
                    <a:pt x="216" y="128"/>
                  </a:lnTo>
                  <a:lnTo>
                    <a:pt x="208" y="100"/>
                  </a:lnTo>
                  <a:lnTo>
                    <a:pt x="200" y="76"/>
                  </a:lnTo>
                  <a:lnTo>
                    <a:pt x="194" y="56"/>
                  </a:lnTo>
                  <a:lnTo>
                    <a:pt x="188" y="40"/>
                  </a:lnTo>
                  <a:lnTo>
                    <a:pt x="188" y="32"/>
                  </a:lnTo>
                  <a:lnTo>
                    <a:pt x="188" y="26"/>
                  </a:lnTo>
                  <a:lnTo>
                    <a:pt x="190" y="20"/>
                  </a:lnTo>
                  <a:lnTo>
                    <a:pt x="194" y="16"/>
                  </a:lnTo>
                  <a:lnTo>
                    <a:pt x="198" y="12"/>
                  </a:lnTo>
                  <a:lnTo>
                    <a:pt x="208" y="8"/>
                  </a:lnTo>
                  <a:lnTo>
                    <a:pt x="230" y="2"/>
                  </a:lnTo>
                  <a:lnTo>
                    <a:pt x="242" y="0"/>
                  </a:lnTo>
                  <a:lnTo>
                    <a:pt x="256" y="0"/>
                  </a:lnTo>
                  <a:lnTo>
                    <a:pt x="266" y="2"/>
                  </a:lnTo>
                  <a:lnTo>
                    <a:pt x="276" y="6"/>
                  </a:lnTo>
                  <a:lnTo>
                    <a:pt x="280" y="10"/>
                  </a:lnTo>
                  <a:lnTo>
                    <a:pt x="284" y="16"/>
                  </a:lnTo>
                  <a:lnTo>
                    <a:pt x="284" y="24"/>
                  </a:lnTo>
                  <a:lnTo>
                    <a:pt x="286" y="32"/>
                  </a:lnTo>
                  <a:lnTo>
                    <a:pt x="284" y="54"/>
                  </a:lnTo>
                  <a:lnTo>
                    <a:pt x="280" y="80"/>
                  </a:lnTo>
                  <a:lnTo>
                    <a:pt x="278" y="114"/>
                  </a:lnTo>
                  <a:lnTo>
                    <a:pt x="280" y="152"/>
                  </a:lnTo>
                  <a:lnTo>
                    <a:pt x="284" y="174"/>
                  </a:lnTo>
                  <a:lnTo>
                    <a:pt x="288" y="198"/>
                  </a:lnTo>
                  <a:lnTo>
                    <a:pt x="294" y="224"/>
                  </a:lnTo>
                  <a:lnTo>
                    <a:pt x="302" y="250"/>
                  </a:lnTo>
                  <a:lnTo>
                    <a:pt x="306" y="260"/>
                  </a:lnTo>
                  <a:lnTo>
                    <a:pt x="312" y="270"/>
                  </a:lnTo>
                  <a:lnTo>
                    <a:pt x="318" y="278"/>
                  </a:lnTo>
                  <a:lnTo>
                    <a:pt x="326" y="284"/>
                  </a:lnTo>
                  <a:lnTo>
                    <a:pt x="344" y="296"/>
                  </a:lnTo>
                  <a:lnTo>
                    <a:pt x="364" y="306"/>
                  </a:lnTo>
                  <a:lnTo>
                    <a:pt x="406" y="324"/>
                  </a:lnTo>
                  <a:lnTo>
                    <a:pt x="426" y="336"/>
                  </a:lnTo>
                  <a:lnTo>
                    <a:pt x="444" y="348"/>
                  </a:lnTo>
                  <a:lnTo>
                    <a:pt x="458" y="362"/>
                  </a:lnTo>
                  <a:lnTo>
                    <a:pt x="470" y="378"/>
                  </a:lnTo>
                  <a:lnTo>
                    <a:pt x="482" y="394"/>
                  </a:lnTo>
                  <a:lnTo>
                    <a:pt x="492" y="412"/>
                  </a:lnTo>
                  <a:lnTo>
                    <a:pt x="502" y="432"/>
                  </a:lnTo>
                  <a:lnTo>
                    <a:pt x="510" y="452"/>
                  </a:lnTo>
                  <a:lnTo>
                    <a:pt x="526" y="494"/>
                  </a:lnTo>
                  <a:lnTo>
                    <a:pt x="538" y="538"/>
                  </a:lnTo>
                  <a:lnTo>
                    <a:pt x="548" y="584"/>
                  </a:lnTo>
                  <a:lnTo>
                    <a:pt x="568" y="672"/>
                  </a:lnTo>
                  <a:lnTo>
                    <a:pt x="574" y="690"/>
                  </a:lnTo>
                  <a:lnTo>
                    <a:pt x="578" y="704"/>
                  </a:lnTo>
                  <a:lnTo>
                    <a:pt x="586" y="716"/>
                  </a:lnTo>
                  <a:lnTo>
                    <a:pt x="592" y="726"/>
                  </a:lnTo>
                  <a:lnTo>
                    <a:pt x="608" y="744"/>
                  </a:lnTo>
                  <a:lnTo>
                    <a:pt x="624" y="758"/>
                  </a:lnTo>
                  <a:lnTo>
                    <a:pt x="640" y="770"/>
                  </a:lnTo>
                  <a:lnTo>
                    <a:pt x="654" y="780"/>
                  </a:lnTo>
                  <a:lnTo>
                    <a:pt x="660" y="786"/>
                  </a:lnTo>
                  <a:lnTo>
                    <a:pt x="664" y="792"/>
                  </a:lnTo>
                  <a:lnTo>
                    <a:pt x="666" y="798"/>
                  </a:lnTo>
                  <a:lnTo>
                    <a:pt x="668" y="806"/>
                  </a:lnTo>
                  <a:lnTo>
                    <a:pt x="666" y="814"/>
                  </a:lnTo>
                  <a:lnTo>
                    <a:pt x="662" y="822"/>
                  </a:lnTo>
                  <a:lnTo>
                    <a:pt x="656" y="832"/>
                  </a:lnTo>
                  <a:lnTo>
                    <a:pt x="646" y="840"/>
                  </a:lnTo>
                  <a:lnTo>
                    <a:pt x="634" y="850"/>
                  </a:lnTo>
                  <a:lnTo>
                    <a:pt x="618" y="860"/>
                  </a:lnTo>
                  <a:lnTo>
                    <a:pt x="582" y="878"/>
                  </a:lnTo>
                  <a:lnTo>
                    <a:pt x="538" y="896"/>
                  </a:lnTo>
                  <a:lnTo>
                    <a:pt x="486" y="912"/>
                  </a:lnTo>
                  <a:lnTo>
                    <a:pt x="430" y="926"/>
                  </a:lnTo>
                  <a:lnTo>
                    <a:pt x="368" y="934"/>
                  </a:lnTo>
                  <a:lnTo>
                    <a:pt x="336" y="938"/>
                  </a:lnTo>
                  <a:lnTo>
                    <a:pt x="304" y="940"/>
                  </a:lnTo>
                  <a:lnTo>
                    <a:pt x="272" y="940"/>
                  </a:lnTo>
                  <a:lnTo>
                    <a:pt x="240" y="938"/>
                  </a:lnTo>
                  <a:lnTo>
                    <a:pt x="180" y="934"/>
                  </a:lnTo>
                  <a:lnTo>
                    <a:pt x="126" y="924"/>
                  </a:lnTo>
                  <a:lnTo>
                    <a:pt x="100" y="918"/>
                  </a:lnTo>
                  <a:lnTo>
                    <a:pt x="78" y="912"/>
                  </a:lnTo>
                  <a:lnTo>
                    <a:pt x="56" y="904"/>
                  </a:lnTo>
                  <a:lnTo>
                    <a:pt x="38" y="898"/>
                  </a:lnTo>
                  <a:lnTo>
                    <a:pt x="24" y="888"/>
                  </a:lnTo>
                  <a:lnTo>
                    <a:pt x="12" y="880"/>
                  </a:lnTo>
                  <a:lnTo>
                    <a:pt x="4" y="872"/>
                  </a:lnTo>
                  <a:lnTo>
                    <a:pt x="0" y="862"/>
                  </a:lnTo>
                  <a:lnTo>
                    <a:pt x="0" y="856"/>
                  </a:lnTo>
                  <a:lnTo>
                    <a:pt x="2" y="850"/>
                  </a:lnTo>
                  <a:lnTo>
                    <a:pt x="8" y="838"/>
                  </a:lnTo>
                  <a:lnTo>
                    <a:pt x="20" y="824"/>
                  </a:lnTo>
                  <a:lnTo>
                    <a:pt x="32" y="808"/>
                  </a:lnTo>
                  <a:lnTo>
                    <a:pt x="44" y="794"/>
                  </a:lnTo>
                  <a:lnTo>
                    <a:pt x="56" y="776"/>
                  </a:lnTo>
                  <a:lnTo>
                    <a:pt x="64" y="758"/>
                  </a:lnTo>
                  <a:lnTo>
                    <a:pt x="66" y="748"/>
                  </a:lnTo>
                  <a:lnTo>
                    <a:pt x="66" y="738"/>
                  </a:lnTo>
                  <a:lnTo>
                    <a:pt x="66" y="662"/>
                  </a:lnTo>
                  <a:lnTo>
                    <a:pt x="66" y="618"/>
                  </a:lnTo>
                  <a:lnTo>
                    <a:pt x="68" y="572"/>
                  </a:lnTo>
                  <a:lnTo>
                    <a:pt x="72" y="526"/>
                  </a:lnTo>
                  <a:lnTo>
                    <a:pt x="78" y="482"/>
                  </a:lnTo>
                  <a:lnTo>
                    <a:pt x="84" y="442"/>
                  </a:lnTo>
                  <a:lnTo>
                    <a:pt x="90" y="424"/>
                  </a:lnTo>
                  <a:lnTo>
                    <a:pt x="96" y="408"/>
                  </a:lnTo>
                  <a:lnTo>
                    <a:pt x="102" y="396"/>
                  </a:lnTo>
                  <a:lnTo>
                    <a:pt x="110" y="386"/>
                  </a:lnTo>
                  <a:lnTo>
                    <a:pt x="118" y="376"/>
                  </a:lnTo>
                  <a:lnTo>
                    <a:pt x="128" y="366"/>
                  </a:lnTo>
                  <a:lnTo>
                    <a:pt x="150" y="350"/>
                  </a:lnTo>
                  <a:lnTo>
                    <a:pt x="172" y="334"/>
                  </a:lnTo>
                  <a:lnTo>
                    <a:pt x="184" y="324"/>
                  </a:lnTo>
                  <a:lnTo>
                    <a:pt x="194" y="314"/>
                  </a:lnTo>
                  <a:lnTo>
                    <a:pt x="204" y="302"/>
                  </a:lnTo>
                  <a:lnTo>
                    <a:pt x="212" y="288"/>
                  </a:lnTo>
                  <a:lnTo>
                    <a:pt x="218" y="272"/>
                  </a:lnTo>
                  <a:lnTo>
                    <a:pt x="222" y="252"/>
                  </a:lnTo>
                  <a:lnTo>
                    <a:pt x="226" y="230"/>
                  </a:lnTo>
                  <a:lnTo>
                    <a:pt x="226" y="206"/>
                  </a:lnTo>
                  <a:lnTo>
                    <a:pt x="224" y="198"/>
                  </a:lnTo>
                  <a:close/>
                </a:path>
              </a:pathLst>
            </a:custGeom>
            <a:solidFill>
              <a:srgbClr val="FFCF4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441" y="322"/>
              <a:ext cx="668" cy="940"/>
            </a:xfrm>
            <a:custGeom>
              <a:avLst/>
              <a:gdLst>
                <a:gd name="T0" fmla="*/ 224 w 668"/>
                <a:gd name="T1" fmla="*/ 178 h 940"/>
                <a:gd name="T2" fmla="*/ 208 w 668"/>
                <a:gd name="T3" fmla="*/ 100 h 940"/>
                <a:gd name="T4" fmla="*/ 188 w 668"/>
                <a:gd name="T5" fmla="*/ 40 h 940"/>
                <a:gd name="T6" fmla="*/ 190 w 668"/>
                <a:gd name="T7" fmla="*/ 20 h 940"/>
                <a:gd name="T8" fmla="*/ 198 w 668"/>
                <a:gd name="T9" fmla="*/ 12 h 940"/>
                <a:gd name="T10" fmla="*/ 242 w 668"/>
                <a:gd name="T11" fmla="*/ 0 h 940"/>
                <a:gd name="T12" fmla="*/ 276 w 668"/>
                <a:gd name="T13" fmla="*/ 6 h 940"/>
                <a:gd name="T14" fmla="*/ 284 w 668"/>
                <a:gd name="T15" fmla="*/ 16 h 940"/>
                <a:gd name="T16" fmla="*/ 284 w 668"/>
                <a:gd name="T17" fmla="*/ 54 h 940"/>
                <a:gd name="T18" fmla="*/ 280 w 668"/>
                <a:gd name="T19" fmla="*/ 152 h 940"/>
                <a:gd name="T20" fmla="*/ 294 w 668"/>
                <a:gd name="T21" fmla="*/ 224 h 940"/>
                <a:gd name="T22" fmla="*/ 306 w 668"/>
                <a:gd name="T23" fmla="*/ 260 h 940"/>
                <a:gd name="T24" fmla="*/ 326 w 668"/>
                <a:gd name="T25" fmla="*/ 284 h 940"/>
                <a:gd name="T26" fmla="*/ 406 w 668"/>
                <a:gd name="T27" fmla="*/ 324 h 940"/>
                <a:gd name="T28" fmla="*/ 444 w 668"/>
                <a:gd name="T29" fmla="*/ 348 h 940"/>
                <a:gd name="T30" fmla="*/ 482 w 668"/>
                <a:gd name="T31" fmla="*/ 394 h 940"/>
                <a:gd name="T32" fmla="*/ 510 w 668"/>
                <a:gd name="T33" fmla="*/ 452 h 940"/>
                <a:gd name="T34" fmla="*/ 548 w 668"/>
                <a:gd name="T35" fmla="*/ 584 h 940"/>
                <a:gd name="T36" fmla="*/ 574 w 668"/>
                <a:gd name="T37" fmla="*/ 690 h 940"/>
                <a:gd name="T38" fmla="*/ 592 w 668"/>
                <a:gd name="T39" fmla="*/ 726 h 940"/>
                <a:gd name="T40" fmla="*/ 640 w 668"/>
                <a:gd name="T41" fmla="*/ 770 h 940"/>
                <a:gd name="T42" fmla="*/ 664 w 668"/>
                <a:gd name="T43" fmla="*/ 792 h 940"/>
                <a:gd name="T44" fmla="*/ 668 w 668"/>
                <a:gd name="T45" fmla="*/ 806 h 940"/>
                <a:gd name="T46" fmla="*/ 656 w 668"/>
                <a:gd name="T47" fmla="*/ 832 h 940"/>
                <a:gd name="T48" fmla="*/ 618 w 668"/>
                <a:gd name="T49" fmla="*/ 860 h 940"/>
                <a:gd name="T50" fmla="*/ 486 w 668"/>
                <a:gd name="T51" fmla="*/ 912 h 940"/>
                <a:gd name="T52" fmla="*/ 368 w 668"/>
                <a:gd name="T53" fmla="*/ 934 h 940"/>
                <a:gd name="T54" fmla="*/ 272 w 668"/>
                <a:gd name="T55" fmla="*/ 940 h 940"/>
                <a:gd name="T56" fmla="*/ 126 w 668"/>
                <a:gd name="T57" fmla="*/ 924 h 940"/>
                <a:gd name="T58" fmla="*/ 56 w 668"/>
                <a:gd name="T59" fmla="*/ 904 h 940"/>
                <a:gd name="T60" fmla="*/ 12 w 668"/>
                <a:gd name="T61" fmla="*/ 880 h 940"/>
                <a:gd name="T62" fmla="*/ 0 w 668"/>
                <a:gd name="T63" fmla="*/ 862 h 940"/>
                <a:gd name="T64" fmla="*/ 8 w 668"/>
                <a:gd name="T65" fmla="*/ 838 h 940"/>
                <a:gd name="T66" fmla="*/ 44 w 668"/>
                <a:gd name="T67" fmla="*/ 794 h 940"/>
                <a:gd name="T68" fmla="*/ 66 w 668"/>
                <a:gd name="T69" fmla="*/ 748 h 940"/>
                <a:gd name="T70" fmla="*/ 66 w 668"/>
                <a:gd name="T71" fmla="*/ 662 h 940"/>
                <a:gd name="T72" fmla="*/ 72 w 668"/>
                <a:gd name="T73" fmla="*/ 526 h 940"/>
                <a:gd name="T74" fmla="*/ 90 w 668"/>
                <a:gd name="T75" fmla="*/ 424 h 940"/>
                <a:gd name="T76" fmla="*/ 102 w 668"/>
                <a:gd name="T77" fmla="*/ 396 h 940"/>
                <a:gd name="T78" fmla="*/ 128 w 668"/>
                <a:gd name="T79" fmla="*/ 366 h 940"/>
                <a:gd name="T80" fmla="*/ 184 w 668"/>
                <a:gd name="T81" fmla="*/ 324 h 940"/>
                <a:gd name="T82" fmla="*/ 212 w 668"/>
                <a:gd name="T83" fmla="*/ 288 h 940"/>
                <a:gd name="T84" fmla="*/ 226 w 668"/>
                <a:gd name="T85" fmla="*/ 230 h 94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8"/>
                <a:gd name="T130" fmla="*/ 0 h 940"/>
                <a:gd name="T131" fmla="*/ 668 w 668"/>
                <a:gd name="T132" fmla="*/ 940 h 94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8" h="940">
                  <a:moveTo>
                    <a:pt x="224" y="198"/>
                  </a:moveTo>
                  <a:lnTo>
                    <a:pt x="224" y="198"/>
                  </a:lnTo>
                  <a:lnTo>
                    <a:pt x="224" y="178"/>
                  </a:lnTo>
                  <a:lnTo>
                    <a:pt x="222" y="160"/>
                  </a:lnTo>
                  <a:lnTo>
                    <a:pt x="216" y="128"/>
                  </a:lnTo>
                  <a:lnTo>
                    <a:pt x="208" y="100"/>
                  </a:lnTo>
                  <a:lnTo>
                    <a:pt x="200" y="76"/>
                  </a:lnTo>
                  <a:lnTo>
                    <a:pt x="194" y="56"/>
                  </a:lnTo>
                  <a:lnTo>
                    <a:pt x="188" y="40"/>
                  </a:lnTo>
                  <a:lnTo>
                    <a:pt x="188" y="32"/>
                  </a:lnTo>
                  <a:lnTo>
                    <a:pt x="188" y="26"/>
                  </a:lnTo>
                  <a:lnTo>
                    <a:pt x="190" y="20"/>
                  </a:lnTo>
                  <a:lnTo>
                    <a:pt x="194" y="16"/>
                  </a:lnTo>
                  <a:lnTo>
                    <a:pt x="198" y="12"/>
                  </a:lnTo>
                  <a:lnTo>
                    <a:pt x="208" y="8"/>
                  </a:lnTo>
                  <a:lnTo>
                    <a:pt x="230" y="2"/>
                  </a:lnTo>
                  <a:lnTo>
                    <a:pt x="242" y="0"/>
                  </a:lnTo>
                  <a:lnTo>
                    <a:pt x="256" y="0"/>
                  </a:lnTo>
                  <a:lnTo>
                    <a:pt x="266" y="2"/>
                  </a:lnTo>
                  <a:lnTo>
                    <a:pt x="276" y="6"/>
                  </a:lnTo>
                  <a:lnTo>
                    <a:pt x="280" y="10"/>
                  </a:lnTo>
                  <a:lnTo>
                    <a:pt x="284" y="16"/>
                  </a:lnTo>
                  <a:lnTo>
                    <a:pt x="284" y="24"/>
                  </a:lnTo>
                  <a:lnTo>
                    <a:pt x="286" y="32"/>
                  </a:lnTo>
                  <a:lnTo>
                    <a:pt x="284" y="54"/>
                  </a:lnTo>
                  <a:lnTo>
                    <a:pt x="280" y="80"/>
                  </a:lnTo>
                  <a:lnTo>
                    <a:pt x="278" y="114"/>
                  </a:lnTo>
                  <a:lnTo>
                    <a:pt x="280" y="152"/>
                  </a:lnTo>
                  <a:lnTo>
                    <a:pt x="284" y="174"/>
                  </a:lnTo>
                  <a:lnTo>
                    <a:pt x="288" y="198"/>
                  </a:lnTo>
                  <a:lnTo>
                    <a:pt x="294" y="224"/>
                  </a:lnTo>
                  <a:lnTo>
                    <a:pt x="302" y="250"/>
                  </a:lnTo>
                  <a:lnTo>
                    <a:pt x="306" y="260"/>
                  </a:lnTo>
                  <a:lnTo>
                    <a:pt x="312" y="270"/>
                  </a:lnTo>
                  <a:lnTo>
                    <a:pt x="318" y="278"/>
                  </a:lnTo>
                  <a:lnTo>
                    <a:pt x="326" y="284"/>
                  </a:lnTo>
                  <a:lnTo>
                    <a:pt x="344" y="296"/>
                  </a:lnTo>
                  <a:lnTo>
                    <a:pt x="364" y="306"/>
                  </a:lnTo>
                  <a:lnTo>
                    <a:pt x="406" y="324"/>
                  </a:lnTo>
                  <a:lnTo>
                    <a:pt x="426" y="336"/>
                  </a:lnTo>
                  <a:lnTo>
                    <a:pt x="444" y="348"/>
                  </a:lnTo>
                  <a:lnTo>
                    <a:pt x="458" y="362"/>
                  </a:lnTo>
                  <a:lnTo>
                    <a:pt x="470" y="378"/>
                  </a:lnTo>
                  <a:lnTo>
                    <a:pt x="482" y="394"/>
                  </a:lnTo>
                  <a:lnTo>
                    <a:pt x="492" y="412"/>
                  </a:lnTo>
                  <a:lnTo>
                    <a:pt x="502" y="432"/>
                  </a:lnTo>
                  <a:lnTo>
                    <a:pt x="510" y="452"/>
                  </a:lnTo>
                  <a:lnTo>
                    <a:pt x="526" y="494"/>
                  </a:lnTo>
                  <a:lnTo>
                    <a:pt x="538" y="538"/>
                  </a:lnTo>
                  <a:lnTo>
                    <a:pt x="548" y="584"/>
                  </a:lnTo>
                  <a:lnTo>
                    <a:pt x="568" y="672"/>
                  </a:lnTo>
                  <a:lnTo>
                    <a:pt x="574" y="690"/>
                  </a:lnTo>
                  <a:lnTo>
                    <a:pt x="578" y="704"/>
                  </a:lnTo>
                  <a:lnTo>
                    <a:pt x="586" y="716"/>
                  </a:lnTo>
                  <a:lnTo>
                    <a:pt x="592" y="726"/>
                  </a:lnTo>
                  <a:lnTo>
                    <a:pt x="608" y="744"/>
                  </a:lnTo>
                  <a:lnTo>
                    <a:pt x="624" y="758"/>
                  </a:lnTo>
                  <a:lnTo>
                    <a:pt x="640" y="770"/>
                  </a:lnTo>
                  <a:lnTo>
                    <a:pt x="654" y="780"/>
                  </a:lnTo>
                  <a:lnTo>
                    <a:pt x="660" y="786"/>
                  </a:lnTo>
                  <a:lnTo>
                    <a:pt x="664" y="792"/>
                  </a:lnTo>
                  <a:lnTo>
                    <a:pt x="666" y="798"/>
                  </a:lnTo>
                  <a:lnTo>
                    <a:pt x="668" y="806"/>
                  </a:lnTo>
                  <a:lnTo>
                    <a:pt x="666" y="814"/>
                  </a:lnTo>
                  <a:lnTo>
                    <a:pt x="662" y="822"/>
                  </a:lnTo>
                  <a:lnTo>
                    <a:pt x="656" y="832"/>
                  </a:lnTo>
                  <a:lnTo>
                    <a:pt x="646" y="840"/>
                  </a:lnTo>
                  <a:lnTo>
                    <a:pt x="634" y="850"/>
                  </a:lnTo>
                  <a:lnTo>
                    <a:pt x="618" y="860"/>
                  </a:lnTo>
                  <a:lnTo>
                    <a:pt x="582" y="878"/>
                  </a:lnTo>
                  <a:lnTo>
                    <a:pt x="538" y="896"/>
                  </a:lnTo>
                  <a:lnTo>
                    <a:pt x="486" y="912"/>
                  </a:lnTo>
                  <a:lnTo>
                    <a:pt x="430" y="926"/>
                  </a:lnTo>
                  <a:lnTo>
                    <a:pt x="368" y="934"/>
                  </a:lnTo>
                  <a:lnTo>
                    <a:pt x="336" y="938"/>
                  </a:lnTo>
                  <a:lnTo>
                    <a:pt x="304" y="940"/>
                  </a:lnTo>
                  <a:lnTo>
                    <a:pt x="272" y="940"/>
                  </a:lnTo>
                  <a:lnTo>
                    <a:pt x="240" y="938"/>
                  </a:lnTo>
                  <a:lnTo>
                    <a:pt x="180" y="934"/>
                  </a:lnTo>
                  <a:lnTo>
                    <a:pt x="126" y="924"/>
                  </a:lnTo>
                  <a:lnTo>
                    <a:pt x="100" y="918"/>
                  </a:lnTo>
                  <a:lnTo>
                    <a:pt x="78" y="912"/>
                  </a:lnTo>
                  <a:lnTo>
                    <a:pt x="56" y="904"/>
                  </a:lnTo>
                  <a:lnTo>
                    <a:pt x="38" y="898"/>
                  </a:lnTo>
                  <a:lnTo>
                    <a:pt x="24" y="888"/>
                  </a:lnTo>
                  <a:lnTo>
                    <a:pt x="12" y="880"/>
                  </a:lnTo>
                  <a:lnTo>
                    <a:pt x="4" y="872"/>
                  </a:lnTo>
                  <a:lnTo>
                    <a:pt x="0" y="862"/>
                  </a:lnTo>
                  <a:lnTo>
                    <a:pt x="0" y="856"/>
                  </a:lnTo>
                  <a:lnTo>
                    <a:pt x="2" y="850"/>
                  </a:lnTo>
                  <a:lnTo>
                    <a:pt x="8" y="838"/>
                  </a:lnTo>
                  <a:lnTo>
                    <a:pt x="20" y="824"/>
                  </a:lnTo>
                  <a:lnTo>
                    <a:pt x="32" y="808"/>
                  </a:lnTo>
                  <a:lnTo>
                    <a:pt x="44" y="794"/>
                  </a:lnTo>
                  <a:lnTo>
                    <a:pt x="56" y="776"/>
                  </a:lnTo>
                  <a:lnTo>
                    <a:pt x="64" y="758"/>
                  </a:lnTo>
                  <a:lnTo>
                    <a:pt x="66" y="748"/>
                  </a:lnTo>
                  <a:lnTo>
                    <a:pt x="66" y="738"/>
                  </a:lnTo>
                  <a:lnTo>
                    <a:pt x="66" y="662"/>
                  </a:lnTo>
                  <a:lnTo>
                    <a:pt x="66" y="618"/>
                  </a:lnTo>
                  <a:lnTo>
                    <a:pt x="68" y="572"/>
                  </a:lnTo>
                  <a:lnTo>
                    <a:pt x="72" y="526"/>
                  </a:lnTo>
                  <a:lnTo>
                    <a:pt x="78" y="482"/>
                  </a:lnTo>
                  <a:lnTo>
                    <a:pt x="84" y="442"/>
                  </a:lnTo>
                  <a:lnTo>
                    <a:pt x="90" y="424"/>
                  </a:lnTo>
                  <a:lnTo>
                    <a:pt x="96" y="408"/>
                  </a:lnTo>
                  <a:lnTo>
                    <a:pt x="102" y="396"/>
                  </a:lnTo>
                  <a:lnTo>
                    <a:pt x="110" y="386"/>
                  </a:lnTo>
                  <a:lnTo>
                    <a:pt x="118" y="376"/>
                  </a:lnTo>
                  <a:lnTo>
                    <a:pt x="128" y="366"/>
                  </a:lnTo>
                  <a:lnTo>
                    <a:pt x="150" y="350"/>
                  </a:lnTo>
                  <a:lnTo>
                    <a:pt x="172" y="334"/>
                  </a:lnTo>
                  <a:lnTo>
                    <a:pt x="184" y="324"/>
                  </a:lnTo>
                  <a:lnTo>
                    <a:pt x="194" y="314"/>
                  </a:lnTo>
                  <a:lnTo>
                    <a:pt x="204" y="302"/>
                  </a:lnTo>
                  <a:lnTo>
                    <a:pt x="212" y="288"/>
                  </a:lnTo>
                  <a:lnTo>
                    <a:pt x="218" y="272"/>
                  </a:lnTo>
                  <a:lnTo>
                    <a:pt x="222" y="252"/>
                  </a:lnTo>
                  <a:lnTo>
                    <a:pt x="226" y="230"/>
                  </a:lnTo>
                  <a:lnTo>
                    <a:pt x="226" y="20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455" y="1086"/>
              <a:ext cx="642" cy="154"/>
            </a:xfrm>
            <a:custGeom>
              <a:avLst/>
              <a:gdLst>
                <a:gd name="T0" fmla="*/ 642 w 642"/>
                <a:gd name="T1" fmla="*/ 42 h 154"/>
                <a:gd name="T2" fmla="*/ 642 w 642"/>
                <a:gd name="T3" fmla="*/ 42 h 154"/>
                <a:gd name="T4" fmla="*/ 642 w 642"/>
                <a:gd name="T5" fmla="*/ 48 h 154"/>
                <a:gd name="T6" fmla="*/ 638 w 642"/>
                <a:gd name="T7" fmla="*/ 56 h 154"/>
                <a:gd name="T8" fmla="*/ 632 w 642"/>
                <a:gd name="T9" fmla="*/ 62 h 154"/>
                <a:gd name="T10" fmla="*/ 622 w 642"/>
                <a:gd name="T11" fmla="*/ 70 h 154"/>
                <a:gd name="T12" fmla="*/ 596 w 642"/>
                <a:gd name="T13" fmla="*/ 86 h 154"/>
                <a:gd name="T14" fmla="*/ 562 w 642"/>
                <a:gd name="T15" fmla="*/ 102 h 154"/>
                <a:gd name="T16" fmla="*/ 518 w 642"/>
                <a:gd name="T17" fmla="*/ 116 h 154"/>
                <a:gd name="T18" fmla="*/ 468 w 642"/>
                <a:gd name="T19" fmla="*/ 130 h 154"/>
                <a:gd name="T20" fmla="*/ 410 w 642"/>
                <a:gd name="T21" fmla="*/ 142 h 154"/>
                <a:gd name="T22" fmla="*/ 346 w 642"/>
                <a:gd name="T23" fmla="*/ 150 h 154"/>
                <a:gd name="T24" fmla="*/ 346 w 642"/>
                <a:gd name="T25" fmla="*/ 150 h 154"/>
                <a:gd name="T26" fmla="*/ 280 w 642"/>
                <a:gd name="T27" fmla="*/ 154 h 154"/>
                <a:gd name="T28" fmla="*/ 218 w 642"/>
                <a:gd name="T29" fmla="*/ 154 h 154"/>
                <a:gd name="T30" fmla="*/ 160 w 642"/>
                <a:gd name="T31" fmla="*/ 150 h 154"/>
                <a:gd name="T32" fmla="*/ 108 w 642"/>
                <a:gd name="T33" fmla="*/ 142 h 154"/>
                <a:gd name="T34" fmla="*/ 64 w 642"/>
                <a:gd name="T35" fmla="*/ 134 h 154"/>
                <a:gd name="T36" fmla="*/ 32 w 642"/>
                <a:gd name="T37" fmla="*/ 122 h 154"/>
                <a:gd name="T38" fmla="*/ 18 w 642"/>
                <a:gd name="T39" fmla="*/ 116 h 154"/>
                <a:gd name="T40" fmla="*/ 10 w 642"/>
                <a:gd name="T41" fmla="*/ 110 h 154"/>
                <a:gd name="T42" fmla="*/ 2 w 642"/>
                <a:gd name="T43" fmla="*/ 104 h 154"/>
                <a:gd name="T44" fmla="*/ 0 w 642"/>
                <a:gd name="T45" fmla="*/ 98 h 154"/>
                <a:gd name="T46" fmla="*/ 0 w 642"/>
                <a:gd name="T47" fmla="*/ 98 h 154"/>
                <a:gd name="T48" fmla="*/ 2 w 642"/>
                <a:gd name="T49" fmla="*/ 92 h 154"/>
                <a:gd name="T50" fmla="*/ 6 w 642"/>
                <a:gd name="T51" fmla="*/ 86 h 154"/>
                <a:gd name="T52" fmla="*/ 12 w 642"/>
                <a:gd name="T53" fmla="*/ 80 h 154"/>
                <a:gd name="T54" fmla="*/ 24 w 642"/>
                <a:gd name="T55" fmla="*/ 72 h 154"/>
                <a:gd name="T56" fmla="*/ 52 w 642"/>
                <a:gd name="T57" fmla="*/ 60 h 154"/>
                <a:gd name="T58" fmla="*/ 90 w 642"/>
                <a:gd name="T59" fmla="*/ 48 h 154"/>
                <a:gd name="T60" fmla="*/ 136 w 642"/>
                <a:gd name="T61" fmla="*/ 36 h 154"/>
                <a:gd name="T62" fmla="*/ 190 w 642"/>
                <a:gd name="T63" fmla="*/ 24 h 154"/>
                <a:gd name="T64" fmla="*/ 248 w 642"/>
                <a:gd name="T65" fmla="*/ 16 h 154"/>
                <a:gd name="T66" fmla="*/ 312 w 642"/>
                <a:gd name="T67" fmla="*/ 8 h 154"/>
                <a:gd name="T68" fmla="*/ 312 w 642"/>
                <a:gd name="T69" fmla="*/ 8 h 154"/>
                <a:gd name="T70" fmla="*/ 378 w 642"/>
                <a:gd name="T71" fmla="*/ 2 h 154"/>
                <a:gd name="T72" fmla="*/ 438 w 642"/>
                <a:gd name="T73" fmla="*/ 0 h 154"/>
                <a:gd name="T74" fmla="*/ 494 w 642"/>
                <a:gd name="T75" fmla="*/ 2 h 154"/>
                <a:gd name="T76" fmla="*/ 542 w 642"/>
                <a:gd name="T77" fmla="*/ 6 h 154"/>
                <a:gd name="T78" fmla="*/ 584 w 642"/>
                <a:gd name="T79" fmla="*/ 12 h 154"/>
                <a:gd name="T80" fmla="*/ 614 w 642"/>
                <a:gd name="T81" fmla="*/ 20 h 154"/>
                <a:gd name="T82" fmla="*/ 626 w 642"/>
                <a:gd name="T83" fmla="*/ 26 h 154"/>
                <a:gd name="T84" fmla="*/ 634 w 642"/>
                <a:gd name="T85" fmla="*/ 32 h 154"/>
                <a:gd name="T86" fmla="*/ 640 w 642"/>
                <a:gd name="T87" fmla="*/ 36 h 154"/>
                <a:gd name="T88" fmla="*/ 642 w 642"/>
                <a:gd name="T89" fmla="*/ 42 h 154"/>
                <a:gd name="T90" fmla="*/ 642 w 642"/>
                <a:gd name="T91" fmla="*/ 42 h 15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42"/>
                <a:gd name="T139" fmla="*/ 0 h 154"/>
                <a:gd name="T140" fmla="*/ 642 w 642"/>
                <a:gd name="T141" fmla="*/ 154 h 15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42" h="154">
                  <a:moveTo>
                    <a:pt x="642" y="42"/>
                  </a:moveTo>
                  <a:lnTo>
                    <a:pt x="642" y="42"/>
                  </a:lnTo>
                  <a:lnTo>
                    <a:pt x="642" y="48"/>
                  </a:lnTo>
                  <a:lnTo>
                    <a:pt x="638" y="56"/>
                  </a:lnTo>
                  <a:lnTo>
                    <a:pt x="632" y="62"/>
                  </a:lnTo>
                  <a:lnTo>
                    <a:pt x="622" y="70"/>
                  </a:lnTo>
                  <a:lnTo>
                    <a:pt x="596" y="86"/>
                  </a:lnTo>
                  <a:lnTo>
                    <a:pt x="562" y="102"/>
                  </a:lnTo>
                  <a:lnTo>
                    <a:pt x="518" y="116"/>
                  </a:lnTo>
                  <a:lnTo>
                    <a:pt x="468" y="130"/>
                  </a:lnTo>
                  <a:lnTo>
                    <a:pt x="410" y="142"/>
                  </a:lnTo>
                  <a:lnTo>
                    <a:pt x="346" y="150"/>
                  </a:lnTo>
                  <a:lnTo>
                    <a:pt x="280" y="154"/>
                  </a:lnTo>
                  <a:lnTo>
                    <a:pt x="218" y="154"/>
                  </a:lnTo>
                  <a:lnTo>
                    <a:pt x="160" y="150"/>
                  </a:lnTo>
                  <a:lnTo>
                    <a:pt x="108" y="142"/>
                  </a:lnTo>
                  <a:lnTo>
                    <a:pt x="64" y="134"/>
                  </a:lnTo>
                  <a:lnTo>
                    <a:pt x="32" y="122"/>
                  </a:lnTo>
                  <a:lnTo>
                    <a:pt x="18" y="116"/>
                  </a:lnTo>
                  <a:lnTo>
                    <a:pt x="10" y="110"/>
                  </a:lnTo>
                  <a:lnTo>
                    <a:pt x="2" y="104"/>
                  </a:lnTo>
                  <a:lnTo>
                    <a:pt x="0" y="98"/>
                  </a:lnTo>
                  <a:lnTo>
                    <a:pt x="2" y="92"/>
                  </a:lnTo>
                  <a:lnTo>
                    <a:pt x="6" y="86"/>
                  </a:lnTo>
                  <a:lnTo>
                    <a:pt x="12" y="80"/>
                  </a:lnTo>
                  <a:lnTo>
                    <a:pt x="24" y="72"/>
                  </a:lnTo>
                  <a:lnTo>
                    <a:pt x="52" y="60"/>
                  </a:lnTo>
                  <a:lnTo>
                    <a:pt x="90" y="48"/>
                  </a:lnTo>
                  <a:lnTo>
                    <a:pt x="136" y="36"/>
                  </a:lnTo>
                  <a:lnTo>
                    <a:pt x="190" y="24"/>
                  </a:lnTo>
                  <a:lnTo>
                    <a:pt x="248" y="16"/>
                  </a:lnTo>
                  <a:lnTo>
                    <a:pt x="312" y="8"/>
                  </a:lnTo>
                  <a:lnTo>
                    <a:pt x="378" y="2"/>
                  </a:lnTo>
                  <a:lnTo>
                    <a:pt x="438" y="0"/>
                  </a:lnTo>
                  <a:lnTo>
                    <a:pt x="494" y="2"/>
                  </a:lnTo>
                  <a:lnTo>
                    <a:pt x="542" y="6"/>
                  </a:lnTo>
                  <a:lnTo>
                    <a:pt x="584" y="12"/>
                  </a:lnTo>
                  <a:lnTo>
                    <a:pt x="614" y="20"/>
                  </a:lnTo>
                  <a:lnTo>
                    <a:pt x="626" y="26"/>
                  </a:lnTo>
                  <a:lnTo>
                    <a:pt x="634" y="32"/>
                  </a:lnTo>
                  <a:lnTo>
                    <a:pt x="640" y="36"/>
                  </a:lnTo>
                  <a:lnTo>
                    <a:pt x="642" y="42"/>
                  </a:lnTo>
                  <a:close/>
                </a:path>
              </a:pathLst>
            </a:custGeom>
            <a:solidFill>
              <a:srgbClr val="FF9E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527" y="598"/>
              <a:ext cx="166" cy="524"/>
            </a:xfrm>
            <a:custGeom>
              <a:avLst/>
              <a:gdLst>
                <a:gd name="T0" fmla="*/ 148 w 166"/>
                <a:gd name="T1" fmla="*/ 6 h 524"/>
                <a:gd name="T2" fmla="*/ 146 w 166"/>
                <a:gd name="T3" fmla="*/ 26 h 524"/>
                <a:gd name="T4" fmla="*/ 138 w 166"/>
                <a:gd name="T5" fmla="*/ 40 h 524"/>
                <a:gd name="T6" fmla="*/ 112 w 166"/>
                <a:gd name="T7" fmla="*/ 66 h 524"/>
                <a:gd name="T8" fmla="*/ 66 w 166"/>
                <a:gd name="T9" fmla="*/ 100 h 524"/>
                <a:gd name="T10" fmla="*/ 56 w 166"/>
                <a:gd name="T11" fmla="*/ 114 h 524"/>
                <a:gd name="T12" fmla="*/ 40 w 166"/>
                <a:gd name="T13" fmla="*/ 152 h 524"/>
                <a:gd name="T14" fmla="*/ 30 w 166"/>
                <a:gd name="T15" fmla="*/ 194 h 524"/>
                <a:gd name="T16" fmla="*/ 28 w 166"/>
                <a:gd name="T17" fmla="*/ 238 h 524"/>
                <a:gd name="T18" fmla="*/ 28 w 166"/>
                <a:gd name="T19" fmla="*/ 280 h 524"/>
                <a:gd name="T20" fmla="*/ 36 w 166"/>
                <a:gd name="T21" fmla="*/ 352 h 524"/>
                <a:gd name="T22" fmla="*/ 40 w 166"/>
                <a:gd name="T23" fmla="*/ 422 h 524"/>
                <a:gd name="T24" fmla="*/ 36 w 166"/>
                <a:gd name="T25" fmla="*/ 450 h 524"/>
                <a:gd name="T26" fmla="*/ 32 w 166"/>
                <a:gd name="T27" fmla="*/ 476 h 524"/>
                <a:gd name="T28" fmla="*/ 20 w 166"/>
                <a:gd name="T29" fmla="*/ 502 h 524"/>
                <a:gd name="T30" fmla="*/ 0 w 166"/>
                <a:gd name="T31" fmla="*/ 524 h 524"/>
                <a:gd name="T32" fmla="*/ 14 w 166"/>
                <a:gd name="T33" fmla="*/ 518 h 524"/>
                <a:gd name="T34" fmla="*/ 60 w 166"/>
                <a:gd name="T35" fmla="*/ 504 h 524"/>
                <a:gd name="T36" fmla="*/ 92 w 166"/>
                <a:gd name="T37" fmla="*/ 498 h 524"/>
                <a:gd name="T38" fmla="*/ 100 w 166"/>
                <a:gd name="T39" fmla="*/ 488 h 524"/>
                <a:gd name="T40" fmla="*/ 106 w 166"/>
                <a:gd name="T41" fmla="*/ 462 h 524"/>
                <a:gd name="T42" fmla="*/ 98 w 166"/>
                <a:gd name="T43" fmla="*/ 420 h 524"/>
                <a:gd name="T44" fmla="*/ 90 w 166"/>
                <a:gd name="T45" fmla="*/ 392 h 524"/>
                <a:gd name="T46" fmla="*/ 76 w 166"/>
                <a:gd name="T47" fmla="*/ 314 h 524"/>
                <a:gd name="T48" fmla="*/ 72 w 166"/>
                <a:gd name="T49" fmla="*/ 232 h 524"/>
                <a:gd name="T50" fmla="*/ 76 w 166"/>
                <a:gd name="T51" fmla="*/ 190 h 524"/>
                <a:gd name="T52" fmla="*/ 86 w 166"/>
                <a:gd name="T53" fmla="*/ 152 h 524"/>
                <a:gd name="T54" fmla="*/ 102 w 166"/>
                <a:gd name="T55" fmla="*/ 116 h 524"/>
                <a:gd name="T56" fmla="*/ 124 w 166"/>
                <a:gd name="T57" fmla="*/ 82 h 524"/>
                <a:gd name="T58" fmla="*/ 138 w 166"/>
                <a:gd name="T59" fmla="*/ 66 h 524"/>
                <a:gd name="T60" fmla="*/ 160 w 166"/>
                <a:gd name="T61" fmla="*/ 36 h 524"/>
                <a:gd name="T62" fmla="*/ 166 w 166"/>
                <a:gd name="T63" fmla="*/ 14 h 524"/>
                <a:gd name="T64" fmla="*/ 164 w 166"/>
                <a:gd name="T65" fmla="*/ 2 h 524"/>
                <a:gd name="T66" fmla="*/ 154 w 166"/>
                <a:gd name="T67" fmla="*/ 0 h 524"/>
                <a:gd name="T68" fmla="*/ 148 w 166"/>
                <a:gd name="T69" fmla="*/ 4 h 52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6"/>
                <a:gd name="T106" fmla="*/ 0 h 524"/>
                <a:gd name="T107" fmla="*/ 166 w 166"/>
                <a:gd name="T108" fmla="*/ 524 h 52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6" h="524">
                  <a:moveTo>
                    <a:pt x="148" y="6"/>
                  </a:moveTo>
                  <a:lnTo>
                    <a:pt x="148" y="6"/>
                  </a:lnTo>
                  <a:lnTo>
                    <a:pt x="148" y="16"/>
                  </a:lnTo>
                  <a:lnTo>
                    <a:pt x="146" y="26"/>
                  </a:lnTo>
                  <a:lnTo>
                    <a:pt x="144" y="34"/>
                  </a:lnTo>
                  <a:lnTo>
                    <a:pt x="138" y="40"/>
                  </a:lnTo>
                  <a:lnTo>
                    <a:pt x="126" y="54"/>
                  </a:lnTo>
                  <a:lnTo>
                    <a:pt x="112" y="66"/>
                  </a:lnTo>
                  <a:lnTo>
                    <a:pt x="80" y="88"/>
                  </a:lnTo>
                  <a:lnTo>
                    <a:pt x="66" y="100"/>
                  </a:lnTo>
                  <a:lnTo>
                    <a:pt x="56" y="114"/>
                  </a:lnTo>
                  <a:lnTo>
                    <a:pt x="46" y="132"/>
                  </a:lnTo>
                  <a:lnTo>
                    <a:pt x="40" y="152"/>
                  </a:lnTo>
                  <a:lnTo>
                    <a:pt x="34" y="172"/>
                  </a:lnTo>
                  <a:lnTo>
                    <a:pt x="30" y="194"/>
                  </a:lnTo>
                  <a:lnTo>
                    <a:pt x="28" y="216"/>
                  </a:lnTo>
                  <a:lnTo>
                    <a:pt x="28" y="238"/>
                  </a:lnTo>
                  <a:lnTo>
                    <a:pt x="28" y="280"/>
                  </a:lnTo>
                  <a:lnTo>
                    <a:pt x="32" y="316"/>
                  </a:lnTo>
                  <a:lnTo>
                    <a:pt x="36" y="352"/>
                  </a:lnTo>
                  <a:lnTo>
                    <a:pt x="38" y="386"/>
                  </a:lnTo>
                  <a:lnTo>
                    <a:pt x="40" y="422"/>
                  </a:lnTo>
                  <a:lnTo>
                    <a:pt x="36" y="450"/>
                  </a:lnTo>
                  <a:lnTo>
                    <a:pt x="34" y="462"/>
                  </a:lnTo>
                  <a:lnTo>
                    <a:pt x="32" y="476"/>
                  </a:lnTo>
                  <a:lnTo>
                    <a:pt x="26" y="490"/>
                  </a:lnTo>
                  <a:lnTo>
                    <a:pt x="20" y="502"/>
                  </a:lnTo>
                  <a:lnTo>
                    <a:pt x="12" y="514"/>
                  </a:lnTo>
                  <a:lnTo>
                    <a:pt x="0" y="524"/>
                  </a:lnTo>
                  <a:lnTo>
                    <a:pt x="14" y="518"/>
                  </a:lnTo>
                  <a:lnTo>
                    <a:pt x="30" y="512"/>
                  </a:lnTo>
                  <a:lnTo>
                    <a:pt x="60" y="504"/>
                  </a:lnTo>
                  <a:lnTo>
                    <a:pt x="92" y="498"/>
                  </a:lnTo>
                  <a:lnTo>
                    <a:pt x="96" y="494"/>
                  </a:lnTo>
                  <a:lnTo>
                    <a:pt x="100" y="488"/>
                  </a:lnTo>
                  <a:lnTo>
                    <a:pt x="104" y="476"/>
                  </a:lnTo>
                  <a:lnTo>
                    <a:pt x="106" y="462"/>
                  </a:lnTo>
                  <a:lnTo>
                    <a:pt x="104" y="448"/>
                  </a:lnTo>
                  <a:lnTo>
                    <a:pt x="98" y="420"/>
                  </a:lnTo>
                  <a:lnTo>
                    <a:pt x="90" y="392"/>
                  </a:lnTo>
                  <a:lnTo>
                    <a:pt x="82" y="354"/>
                  </a:lnTo>
                  <a:lnTo>
                    <a:pt x="76" y="314"/>
                  </a:lnTo>
                  <a:lnTo>
                    <a:pt x="72" y="272"/>
                  </a:lnTo>
                  <a:lnTo>
                    <a:pt x="72" y="232"/>
                  </a:lnTo>
                  <a:lnTo>
                    <a:pt x="74" y="210"/>
                  </a:lnTo>
                  <a:lnTo>
                    <a:pt x="76" y="190"/>
                  </a:lnTo>
                  <a:lnTo>
                    <a:pt x="80" y="170"/>
                  </a:lnTo>
                  <a:lnTo>
                    <a:pt x="86" y="152"/>
                  </a:lnTo>
                  <a:lnTo>
                    <a:pt x="92" y="134"/>
                  </a:lnTo>
                  <a:lnTo>
                    <a:pt x="102" y="116"/>
                  </a:lnTo>
                  <a:lnTo>
                    <a:pt x="112" y="98"/>
                  </a:lnTo>
                  <a:lnTo>
                    <a:pt x="124" y="82"/>
                  </a:lnTo>
                  <a:lnTo>
                    <a:pt x="138" y="66"/>
                  </a:lnTo>
                  <a:lnTo>
                    <a:pt x="154" y="46"/>
                  </a:lnTo>
                  <a:lnTo>
                    <a:pt x="160" y="36"/>
                  </a:lnTo>
                  <a:lnTo>
                    <a:pt x="164" y="26"/>
                  </a:lnTo>
                  <a:lnTo>
                    <a:pt x="166" y="14"/>
                  </a:lnTo>
                  <a:lnTo>
                    <a:pt x="164" y="2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2" y="2"/>
                  </a:lnTo>
                  <a:lnTo>
                    <a:pt x="148" y="4"/>
                  </a:lnTo>
                  <a:lnTo>
                    <a:pt x="148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2527" y="598"/>
              <a:ext cx="166" cy="524"/>
            </a:xfrm>
            <a:custGeom>
              <a:avLst/>
              <a:gdLst>
                <a:gd name="T0" fmla="*/ 148 w 166"/>
                <a:gd name="T1" fmla="*/ 6 h 524"/>
                <a:gd name="T2" fmla="*/ 146 w 166"/>
                <a:gd name="T3" fmla="*/ 26 h 524"/>
                <a:gd name="T4" fmla="*/ 138 w 166"/>
                <a:gd name="T5" fmla="*/ 40 h 524"/>
                <a:gd name="T6" fmla="*/ 112 w 166"/>
                <a:gd name="T7" fmla="*/ 66 h 524"/>
                <a:gd name="T8" fmla="*/ 66 w 166"/>
                <a:gd name="T9" fmla="*/ 100 h 524"/>
                <a:gd name="T10" fmla="*/ 56 w 166"/>
                <a:gd name="T11" fmla="*/ 114 h 524"/>
                <a:gd name="T12" fmla="*/ 40 w 166"/>
                <a:gd name="T13" fmla="*/ 152 h 524"/>
                <a:gd name="T14" fmla="*/ 30 w 166"/>
                <a:gd name="T15" fmla="*/ 194 h 524"/>
                <a:gd name="T16" fmla="*/ 28 w 166"/>
                <a:gd name="T17" fmla="*/ 238 h 524"/>
                <a:gd name="T18" fmla="*/ 28 w 166"/>
                <a:gd name="T19" fmla="*/ 280 h 524"/>
                <a:gd name="T20" fmla="*/ 36 w 166"/>
                <a:gd name="T21" fmla="*/ 352 h 524"/>
                <a:gd name="T22" fmla="*/ 40 w 166"/>
                <a:gd name="T23" fmla="*/ 422 h 524"/>
                <a:gd name="T24" fmla="*/ 36 w 166"/>
                <a:gd name="T25" fmla="*/ 450 h 524"/>
                <a:gd name="T26" fmla="*/ 32 w 166"/>
                <a:gd name="T27" fmla="*/ 476 h 524"/>
                <a:gd name="T28" fmla="*/ 20 w 166"/>
                <a:gd name="T29" fmla="*/ 502 h 524"/>
                <a:gd name="T30" fmla="*/ 0 w 166"/>
                <a:gd name="T31" fmla="*/ 524 h 524"/>
                <a:gd name="T32" fmla="*/ 14 w 166"/>
                <a:gd name="T33" fmla="*/ 518 h 524"/>
                <a:gd name="T34" fmla="*/ 60 w 166"/>
                <a:gd name="T35" fmla="*/ 504 h 524"/>
                <a:gd name="T36" fmla="*/ 92 w 166"/>
                <a:gd name="T37" fmla="*/ 498 h 524"/>
                <a:gd name="T38" fmla="*/ 100 w 166"/>
                <a:gd name="T39" fmla="*/ 488 h 524"/>
                <a:gd name="T40" fmla="*/ 106 w 166"/>
                <a:gd name="T41" fmla="*/ 462 h 524"/>
                <a:gd name="T42" fmla="*/ 98 w 166"/>
                <a:gd name="T43" fmla="*/ 420 h 524"/>
                <a:gd name="T44" fmla="*/ 90 w 166"/>
                <a:gd name="T45" fmla="*/ 392 h 524"/>
                <a:gd name="T46" fmla="*/ 76 w 166"/>
                <a:gd name="T47" fmla="*/ 314 h 524"/>
                <a:gd name="T48" fmla="*/ 72 w 166"/>
                <a:gd name="T49" fmla="*/ 232 h 524"/>
                <a:gd name="T50" fmla="*/ 76 w 166"/>
                <a:gd name="T51" fmla="*/ 190 h 524"/>
                <a:gd name="T52" fmla="*/ 86 w 166"/>
                <a:gd name="T53" fmla="*/ 152 h 524"/>
                <a:gd name="T54" fmla="*/ 102 w 166"/>
                <a:gd name="T55" fmla="*/ 116 h 524"/>
                <a:gd name="T56" fmla="*/ 124 w 166"/>
                <a:gd name="T57" fmla="*/ 82 h 524"/>
                <a:gd name="T58" fmla="*/ 138 w 166"/>
                <a:gd name="T59" fmla="*/ 66 h 524"/>
                <a:gd name="T60" fmla="*/ 160 w 166"/>
                <a:gd name="T61" fmla="*/ 36 h 524"/>
                <a:gd name="T62" fmla="*/ 166 w 166"/>
                <a:gd name="T63" fmla="*/ 14 h 524"/>
                <a:gd name="T64" fmla="*/ 164 w 166"/>
                <a:gd name="T65" fmla="*/ 2 h 524"/>
                <a:gd name="T66" fmla="*/ 154 w 166"/>
                <a:gd name="T67" fmla="*/ 0 h 524"/>
                <a:gd name="T68" fmla="*/ 148 w 166"/>
                <a:gd name="T69" fmla="*/ 4 h 52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6"/>
                <a:gd name="T106" fmla="*/ 0 h 524"/>
                <a:gd name="T107" fmla="*/ 166 w 166"/>
                <a:gd name="T108" fmla="*/ 524 h 52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6" h="524">
                  <a:moveTo>
                    <a:pt x="148" y="6"/>
                  </a:moveTo>
                  <a:lnTo>
                    <a:pt x="148" y="6"/>
                  </a:lnTo>
                  <a:lnTo>
                    <a:pt x="148" y="16"/>
                  </a:lnTo>
                  <a:lnTo>
                    <a:pt x="146" y="26"/>
                  </a:lnTo>
                  <a:lnTo>
                    <a:pt x="144" y="34"/>
                  </a:lnTo>
                  <a:lnTo>
                    <a:pt x="138" y="40"/>
                  </a:lnTo>
                  <a:lnTo>
                    <a:pt x="126" y="54"/>
                  </a:lnTo>
                  <a:lnTo>
                    <a:pt x="112" y="66"/>
                  </a:lnTo>
                  <a:lnTo>
                    <a:pt x="80" y="88"/>
                  </a:lnTo>
                  <a:lnTo>
                    <a:pt x="66" y="100"/>
                  </a:lnTo>
                  <a:lnTo>
                    <a:pt x="56" y="114"/>
                  </a:lnTo>
                  <a:lnTo>
                    <a:pt x="46" y="132"/>
                  </a:lnTo>
                  <a:lnTo>
                    <a:pt x="40" y="152"/>
                  </a:lnTo>
                  <a:lnTo>
                    <a:pt x="34" y="172"/>
                  </a:lnTo>
                  <a:lnTo>
                    <a:pt x="30" y="194"/>
                  </a:lnTo>
                  <a:lnTo>
                    <a:pt x="28" y="216"/>
                  </a:lnTo>
                  <a:lnTo>
                    <a:pt x="28" y="238"/>
                  </a:lnTo>
                  <a:lnTo>
                    <a:pt x="28" y="280"/>
                  </a:lnTo>
                  <a:lnTo>
                    <a:pt x="32" y="316"/>
                  </a:lnTo>
                  <a:lnTo>
                    <a:pt x="36" y="352"/>
                  </a:lnTo>
                  <a:lnTo>
                    <a:pt x="38" y="386"/>
                  </a:lnTo>
                  <a:lnTo>
                    <a:pt x="40" y="422"/>
                  </a:lnTo>
                  <a:lnTo>
                    <a:pt x="36" y="450"/>
                  </a:lnTo>
                  <a:lnTo>
                    <a:pt x="34" y="462"/>
                  </a:lnTo>
                  <a:lnTo>
                    <a:pt x="32" y="476"/>
                  </a:lnTo>
                  <a:lnTo>
                    <a:pt x="26" y="490"/>
                  </a:lnTo>
                  <a:lnTo>
                    <a:pt x="20" y="502"/>
                  </a:lnTo>
                  <a:lnTo>
                    <a:pt x="12" y="514"/>
                  </a:lnTo>
                  <a:lnTo>
                    <a:pt x="0" y="524"/>
                  </a:lnTo>
                  <a:lnTo>
                    <a:pt x="14" y="518"/>
                  </a:lnTo>
                  <a:lnTo>
                    <a:pt x="30" y="512"/>
                  </a:lnTo>
                  <a:lnTo>
                    <a:pt x="60" y="504"/>
                  </a:lnTo>
                  <a:lnTo>
                    <a:pt x="92" y="498"/>
                  </a:lnTo>
                  <a:lnTo>
                    <a:pt x="96" y="494"/>
                  </a:lnTo>
                  <a:lnTo>
                    <a:pt x="100" y="488"/>
                  </a:lnTo>
                  <a:lnTo>
                    <a:pt x="104" y="476"/>
                  </a:lnTo>
                  <a:lnTo>
                    <a:pt x="106" y="462"/>
                  </a:lnTo>
                  <a:lnTo>
                    <a:pt x="104" y="448"/>
                  </a:lnTo>
                  <a:lnTo>
                    <a:pt x="98" y="420"/>
                  </a:lnTo>
                  <a:lnTo>
                    <a:pt x="90" y="392"/>
                  </a:lnTo>
                  <a:lnTo>
                    <a:pt x="82" y="354"/>
                  </a:lnTo>
                  <a:lnTo>
                    <a:pt x="76" y="314"/>
                  </a:lnTo>
                  <a:lnTo>
                    <a:pt x="72" y="272"/>
                  </a:lnTo>
                  <a:lnTo>
                    <a:pt x="72" y="232"/>
                  </a:lnTo>
                  <a:lnTo>
                    <a:pt x="74" y="210"/>
                  </a:lnTo>
                  <a:lnTo>
                    <a:pt x="76" y="190"/>
                  </a:lnTo>
                  <a:lnTo>
                    <a:pt x="80" y="170"/>
                  </a:lnTo>
                  <a:lnTo>
                    <a:pt x="86" y="152"/>
                  </a:lnTo>
                  <a:lnTo>
                    <a:pt x="92" y="134"/>
                  </a:lnTo>
                  <a:lnTo>
                    <a:pt x="102" y="116"/>
                  </a:lnTo>
                  <a:lnTo>
                    <a:pt x="112" y="98"/>
                  </a:lnTo>
                  <a:lnTo>
                    <a:pt x="124" y="82"/>
                  </a:lnTo>
                  <a:lnTo>
                    <a:pt x="138" y="66"/>
                  </a:lnTo>
                  <a:lnTo>
                    <a:pt x="154" y="46"/>
                  </a:lnTo>
                  <a:lnTo>
                    <a:pt x="160" y="36"/>
                  </a:lnTo>
                  <a:lnTo>
                    <a:pt x="164" y="26"/>
                  </a:lnTo>
                  <a:lnTo>
                    <a:pt x="166" y="14"/>
                  </a:lnTo>
                  <a:lnTo>
                    <a:pt x="164" y="2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2" y="2"/>
                  </a:lnTo>
                  <a:lnTo>
                    <a:pt x="148" y="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653" y="338"/>
              <a:ext cx="28" cy="100"/>
            </a:xfrm>
            <a:custGeom>
              <a:avLst/>
              <a:gdLst>
                <a:gd name="T0" fmla="*/ 18 w 28"/>
                <a:gd name="T1" fmla="*/ 6 h 100"/>
                <a:gd name="T2" fmla="*/ 18 w 28"/>
                <a:gd name="T3" fmla="*/ 6 h 100"/>
                <a:gd name="T4" fmla="*/ 14 w 28"/>
                <a:gd name="T5" fmla="*/ 2 h 100"/>
                <a:gd name="T6" fmla="*/ 10 w 28"/>
                <a:gd name="T7" fmla="*/ 0 h 100"/>
                <a:gd name="T8" fmla="*/ 6 w 28"/>
                <a:gd name="T9" fmla="*/ 2 h 100"/>
                <a:gd name="T10" fmla="*/ 2 w 28"/>
                <a:gd name="T11" fmla="*/ 6 h 100"/>
                <a:gd name="T12" fmla="*/ 0 w 28"/>
                <a:gd name="T13" fmla="*/ 14 h 100"/>
                <a:gd name="T14" fmla="*/ 0 w 28"/>
                <a:gd name="T15" fmla="*/ 24 h 100"/>
                <a:gd name="T16" fmla="*/ 2 w 28"/>
                <a:gd name="T17" fmla="*/ 36 h 100"/>
                <a:gd name="T18" fmla="*/ 6 w 28"/>
                <a:gd name="T19" fmla="*/ 54 h 100"/>
                <a:gd name="T20" fmla="*/ 6 w 28"/>
                <a:gd name="T21" fmla="*/ 54 h 100"/>
                <a:gd name="T22" fmla="*/ 14 w 28"/>
                <a:gd name="T23" fmla="*/ 84 h 100"/>
                <a:gd name="T24" fmla="*/ 20 w 28"/>
                <a:gd name="T25" fmla="*/ 98 h 100"/>
                <a:gd name="T26" fmla="*/ 22 w 28"/>
                <a:gd name="T27" fmla="*/ 100 h 100"/>
                <a:gd name="T28" fmla="*/ 24 w 28"/>
                <a:gd name="T29" fmla="*/ 100 h 100"/>
                <a:gd name="T30" fmla="*/ 24 w 28"/>
                <a:gd name="T31" fmla="*/ 100 h 100"/>
                <a:gd name="T32" fmla="*/ 28 w 28"/>
                <a:gd name="T33" fmla="*/ 96 h 100"/>
                <a:gd name="T34" fmla="*/ 28 w 28"/>
                <a:gd name="T35" fmla="*/ 90 h 100"/>
                <a:gd name="T36" fmla="*/ 24 w 28"/>
                <a:gd name="T37" fmla="*/ 72 h 100"/>
                <a:gd name="T38" fmla="*/ 20 w 28"/>
                <a:gd name="T39" fmla="*/ 44 h 100"/>
                <a:gd name="T40" fmla="*/ 18 w 28"/>
                <a:gd name="T41" fmla="*/ 26 h 100"/>
                <a:gd name="T42" fmla="*/ 18 w 28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100"/>
                <a:gd name="T68" fmla="*/ 28 w 28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100">
                  <a:moveTo>
                    <a:pt x="18" y="6"/>
                  </a:moveTo>
                  <a:lnTo>
                    <a:pt x="18" y="6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54"/>
                  </a:lnTo>
                  <a:lnTo>
                    <a:pt x="14" y="84"/>
                  </a:lnTo>
                  <a:lnTo>
                    <a:pt x="20" y="98"/>
                  </a:lnTo>
                  <a:lnTo>
                    <a:pt x="22" y="100"/>
                  </a:lnTo>
                  <a:lnTo>
                    <a:pt x="24" y="100"/>
                  </a:lnTo>
                  <a:lnTo>
                    <a:pt x="28" y="96"/>
                  </a:lnTo>
                  <a:lnTo>
                    <a:pt x="28" y="90"/>
                  </a:lnTo>
                  <a:lnTo>
                    <a:pt x="24" y="72"/>
                  </a:lnTo>
                  <a:lnTo>
                    <a:pt x="20" y="44"/>
                  </a:lnTo>
                  <a:lnTo>
                    <a:pt x="18" y="26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653" y="338"/>
              <a:ext cx="28" cy="100"/>
            </a:xfrm>
            <a:custGeom>
              <a:avLst/>
              <a:gdLst>
                <a:gd name="T0" fmla="*/ 18 w 28"/>
                <a:gd name="T1" fmla="*/ 6 h 100"/>
                <a:gd name="T2" fmla="*/ 18 w 28"/>
                <a:gd name="T3" fmla="*/ 6 h 100"/>
                <a:gd name="T4" fmla="*/ 14 w 28"/>
                <a:gd name="T5" fmla="*/ 2 h 100"/>
                <a:gd name="T6" fmla="*/ 10 w 28"/>
                <a:gd name="T7" fmla="*/ 0 h 100"/>
                <a:gd name="T8" fmla="*/ 6 w 28"/>
                <a:gd name="T9" fmla="*/ 2 h 100"/>
                <a:gd name="T10" fmla="*/ 2 w 28"/>
                <a:gd name="T11" fmla="*/ 6 h 100"/>
                <a:gd name="T12" fmla="*/ 0 w 28"/>
                <a:gd name="T13" fmla="*/ 14 h 100"/>
                <a:gd name="T14" fmla="*/ 0 w 28"/>
                <a:gd name="T15" fmla="*/ 24 h 100"/>
                <a:gd name="T16" fmla="*/ 2 w 28"/>
                <a:gd name="T17" fmla="*/ 36 h 100"/>
                <a:gd name="T18" fmla="*/ 6 w 28"/>
                <a:gd name="T19" fmla="*/ 54 h 100"/>
                <a:gd name="T20" fmla="*/ 6 w 28"/>
                <a:gd name="T21" fmla="*/ 54 h 100"/>
                <a:gd name="T22" fmla="*/ 14 w 28"/>
                <a:gd name="T23" fmla="*/ 84 h 100"/>
                <a:gd name="T24" fmla="*/ 20 w 28"/>
                <a:gd name="T25" fmla="*/ 98 h 100"/>
                <a:gd name="T26" fmla="*/ 22 w 28"/>
                <a:gd name="T27" fmla="*/ 100 h 100"/>
                <a:gd name="T28" fmla="*/ 24 w 28"/>
                <a:gd name="T29" fmla="*/ 100 h 100"/>
                <a:gd name="T30" fmla="*/ 24 w 28"/>
                <a:gd name="T31" fmla="*/ 100 h 100"/>
                <a:gd name="T32" fmla="*/ 28 w 28"/>
                <a:gd name="T33" fmla="*/ 96 h 100"/>
                <a:gd name="T34" fmla="*/ 28 w 28"/>
                <a:gd name="T35" fmla="*/ 90 h 100"/>
                <a:gd name="T36" fmla="*/ 24 w 28"/>
                <a:gd name="T37" fmla="*/ 72 h 100"/>
                <a:gd name="T38" fmla="*/ 20 w 28"/>
                <a:gd name="T39" fmla="*/ 44 h 100"/>
                <a:gd name="T40" fmla="*/ 18 w 28"/>
                <a:gd name="T41" fmla="*/ 26 h 100"/>
                <a:gd name="T42" fmla="*/ 18 w 28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8"/>
                <a:gd name="T67" fmla="*/ 0 h 100"/>
                <a:gd name="T68" fmla="*/ 28 w 28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8" h="100">
                  <a:moveTo>
                    <a:pt x="18" y="6"/>
                  </a:moveTo>
                  <a:lnTo>
                    <a:pt x="18" y="6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54"/>
                  </a:lnTo>
                  <a:lnTo>
                    <a:pt x="14" y="84"/>
                  </a:lnTo>
                  <a:lnTo>
                    <a:pt x="20" y="98"/>
                  </a:lnTo>
                  <a:lnTo>
                    <a:pt x="22" y="100"/>
                  </a:lnTo>
                  <a:lnTo>
                    <a:pt x="24" y="100"/>
                  </a:lnTo>
                  <a:lnTo>
                    <a:pt x="28" y="96"/>
                  </a:lnTo>
                  <a:lnTo>
                    <a:pt x="28" y="90"/>
                  </a:lnTo>
                  <a:lnTo>
                    <a:pt x="24" y="72"/>
                  </a:lnTo>
                  <a:lnTo>
                    <a:pt x="20" y="44"/>
                  </a:lnTo>
                  <a:lnTo>
                    <a:pt x="18" y="26"/>
                  </a:lnTo>
                  <a:lnTo>
                    <a:pt x="18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2727" y="180"/>
              <a:ext cx="362" cy="318"/>
            </a:xfrm>
            <a:custGeom>
              <a:avLst/>
              <a:gdLst>
                <a:gd name="T0" fmla="*/ 8 w 362"/>
                <a:gd name="T1" fmla="*/ 268 h 318"/>
                <a:gd name="T2" fmla="*/ 16 w 362"/>
                <a:gd name="T3" fmla="*/ 168 h 318"/>
                <a:gd name="T4" fmla="*/ 34 w 362"/>
                <a:gd name="T5" fmla="*/ 92 h 318"/>
                <a:gd name="T6" fmla="*/ 60 w 362"/>
                <a:gd name="T7" fmla="*/ 40 h 318"/>
                <a:gd name="T8" fmla="*/ 78 w 362"/>
                <a:gd name="T9" fmla="*/ 22 h 318"/>
                <a:gd name="T10" fmla="*/ 96 w 362"/>
                <a:gd name="T11" fmla="*/ 10 h 318"/>
                <a:gd name="T12" fmla="*/ 116 w 362"/>
                <a:gd name="T13" fmla="*/ 2 h 318"/>
                <a:gd name="T14" fmla="*/ 160 w 362"/>
                <a:gd name="T15" fmla="*/ 0 h 318"/>
                <a:gd name="T16" fmla="*/ 210 w 362"/>
                <a:gd name="T17" fmla="*/ 16 h 318"/>
                <a:gd name="T18" fmla="*/ 262 w 362"/>
                <a:gd name="T19" fmla="*/ 46 h 318"/>
                <a:gd name="T20" fmla="*/ 288 w 362"/>
                <a:gd name="T21" fmla="*/ 66 h 318"/>
                <a:gd name="T22" fmla="*/ 314 w 362"/>
                <a:gd name="T23" fmla="*/ 90 h 318"/>
                <a:gd name="T24" fmla="*/ 334 w 362"/>
                <a:gd name="T25" fmla="*/ 114 h 318"/>
                <a:gd name="T26" fmla="*/ 348 w 362"/>
                <a:gd name="T27" fmla="*/ 140 h 318"/>
                <a:gd name="T28" fmla="*/ 358 w 362"/>
                <a:gd name="T29" fmla="*/ 164 h 318"/>
                <a:gd name="T30" fmla="*/ 360 w 362"/>
                <a:gd name="T31" fmla="*/ 210 h 318"/>
                <a:gd name="T32" fmla="*/ 348 w 362"/>
                <a:gd name="T33" fmla="*/ 254 h 318"/>
                <a:gd name="T34" fmla="*/ 342 w 362"/>
                <a:gd name="T35" fmla="*/ 264 h 318"/>
                <a:gd name="T36" fmla="*/ 320 w 362"/>
                <a:gd name="T37" fmla="*/ 290 h 318"/>
                <a:gd name="T38" fmla="*/ 284 w 362"/>
                <a:gd name="T39" fmla="*/ 310 h 318"/>
                <a:gd name="T40" fmla="*/ 246 w 362"/>
                <a:gd name="T41" fmla="*/ 318 h 318"/>
                <a:gd name="T42" fmla="*/ 208 w 362"/>
                <a:gd name="T43" fmla="*/ 318 h 318"/>
                <a:gd name="T44" fmla="*/ 158 w 362"/>
                <a:gd name="T45" fmla="*/ 312 h 318"/>
                <a:gd name="T46" fmla="*/ 82 w 362"/>
                <a:gd name="T47" fmla="*/ 306 h 318"/>
                <a:gd name="T48" fmla="*/ 34 w 362"/>
                <a:gd name="T49" fmla="*/ 310 h 318"/>
                <a:gd name="T50" fmla="*/ 10 w 362"/>
                <a:gd name="T51" fmla="*/ 314 h 318"/>
                <a:gd name="T52" fmla="*/ 76 w 362"/>
                <a:gd name="T53" fmla="*/ 242 h 318"/>
                <a:gd name="T54" fmla="*/ 114 w 362"/>
                <a:gd name="T55" fmla="*/ 210 h 318"/>
                <a:gd name="T56" fmla="*/ 158 w 362"/>
                <a:gd name="T57" fmla="*/ 190 h 318"/>
                <a:gd name="T58" fmla="*/ 174 w 362"/>
                <a:gd name="T59" fmla="*/ 188 h 318"/>
                <a:gd name="T60" fmla="*/ 232 w 362"/>
                <a:gd name="T61" fmla="*/ 196 h 318"/>
                <a:gd name="T62" fmla="*/ 270 w 362"/>
                <a:gd name="T63" fmla="*/ 202 h 318"/>
                <a:gd name="T64" fmla="*/ 292 w 362"/>
                <a:gd name="T65" fmla="*/ 198 h 318"/>
                <a:gd name="T66" fmla="*/ 298 w 362"/>
                <a:gd name="T67" fmla="*/ 196 h 318"/>
                <a:gd name="T68" fmla="*/ 308 w 362"/>
                <a:gd name="T69" fmla="*/ 186 h 318"/>
                <a:gd name="T70" fmla="*/ 310 w 362"/>
                <a:gd name="T71" fmla="*/ 176 h 318"/>
                <a:gd name="T72" fmla="*/ 306 w 362"/>
                <a:gd name="T73" fmla="*/ 162 h 318"/>
                <a:gd name="T74" fmla="*/ 286 w 362"/>
                <a:gd name="T75" fmla="*/ 136 h 318"/>
                <a:gd name="T76" fmla="*/ 246 w 362"/>
                <a:gd name="T77" fmla="*/ 104 h 318"/>
                <a:gd name="T78" fmla="*/ 236 w 362"/>
                <a:gd name="T79" fmla="*/ 98 h 318"/>
                <a:gd name="T80" fmla="*/ 218 w 362"/>
                <a:gd name="T81" fmla="*/ 92 h 318"/>
                <a:gd name="T82" fmla="*/ 202 w 362"/>
                <a:gd name="T83" fmla="*/ 94 h 318"/>
                <a:gd name="T84" fmla="*/ 182 w 362"/>
                <a:gd name="T85" fmla="*/ 104 h 318"/>
                <a:gd name="T86" fmla="*/ 158 w 362"/>
                <a:gd name="T87" fmla="*/ 132 h 318"/>
                <a:gd name="T88" fmla="*/ 132 w 362"/>
                <a:gd name="T89" fmla="*/ 162 h 318"/>
                <a:gd name="T90" fmla="*/ 102 w 362"/>
                <a:gd name="T91" fmla="*/ 198 h 318"/>
                <a:gd name="T92" fmla="*/ 56 w 362"/>
                <a:gd name="T93" fmla="*/ 254 h 318"/>
                <a:gd name="T94" fmla="*/ 20 w 362"/>
                <a:gd name="T95" fmla="*/ 290 h 318"/>
                <a:gd name="T96" fmla="*/ 8 w 362"/>
                <a:gd name="T97" fmla="*/ 268 h 3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318"/>
                <a:gd name="T149" fmla="*/ 362 w 362"/>
                <a:gd name="T150" fmla="*/ 318 h 3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318">
                  <a:moveTo>
                    <a:pt x="8" y="268"/>
                  </a:moveTo>
                  <a:lnTo>
                    <a:pt x="8" y="268"/>
                  </a:lnTo>
                  <a:lnTo>
                    <a:pt x="10" y="214"/>
                  </a:lnTo>
                  <a:lnTo>
                    <a:pt x="16" y="168"/>
                  </a:lnTo>
                  <a:lnTo>
                    <a:pt x="24" y="126"/>
                  </a:lnTo>
                  <a:lnTo>
                    <a:pt x="34" y="92"/>
                  </a:lnTo>
                  <a:lnTo>
                    <a:pt x="46" y="64"/>
                  </a:lnTo>
                  <a:lnTo>
                    <a:pt x="60" y="40"/>
                  </a:lnTo>
                  <a:lnTo>
                    <a:pt x="68" y="32"/>
                  </a:lnTo>
                  <a:lnTo>
                    <a:pt x="78" y="22"/>
                  </a:lnTo>
                  <a:lnTo>
                    <a:pt x="86" y="16"/>
                  </a:lnTo>
                  <a:lnTo>
                    <a:pt x="96" y="10"/>
                  </a:lnTo>
                  <a:lnTo>
                    <a:pt x="106" y="6"/>
                  </a:lnTo>
                  <a:lnTo>
                    <a:pt x="116" y="2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84" y="6"/>
                  </a:lnTo>
                  <a:lnTo>
                    <a:pt x="210" y="16"/>
                  </a:lnTo>
                  <a:lnTo>
                    <a:pt x="236" y="28"/>
                  </a:lnTo>
                  <a:lnTo>
                    <a:pt x="262" y="46"/>
                  </a:lnTo>
                  <a:lnTo>
                    <a:pt x="288" y="66"/>
                  </a:lnTo>
                  <a:lnTo>
                    <a:pt x="302" y="78"/>
                  </a:lnTo>
                  <a:lnTo>
                    <a:pt x="314" y="90"/>
                  </a:lnTo>
                  <a:lnTo>
                    <a:pt x="326" y="102"/>
                  </a:lnTo>
                  <a:lnTo>
                    <a:pt x="334" y="114"/>
                  </a:lnTo>
                  <a:lnTo>
                    <a:pt x="342" y="126"/>
                  </a:lnTo>
                  <a:lnTo>
                    <a:pt x="348" y="140"/>
                  </a:lnTo>
                  <a:lnTo>
                    <a:pt x="354" y="152"/>
                  </a:lnTo>
                  <a:lnTo>
                    <a:pt x="358" y="164"/>
                  </a:lnTo>
                  <a:lnTo>
                    <a:pt x="362" y="188"/>
                  </a:lnTo>
                  <a:lnTo>
                    <a:pt x="360" y="210"/>
                  </a:lnTo>
                  <a:lnTo>
                    <a:pt x="356" y="232"/>
                  </a:lnTo>
                  <a:lnTo>
                    <a:pt x="348" y="254"/>
                  </a:lnTo>
                  <a:lnTo>
                    <a:pt x="342" y="264"/>
                  </a:lnTo>
                  <a:lnTo>
                    <a:pt x="336" y="274"/>
                  </a:lnTo>
                  <a:lnTo>
                    <a:pt x="320" y="290"/>
                  </a:lnTo>
                  <a:lnTo>
                    <a:pt x="302" y="302"/>
                  </a:lnTo>
                  <a:lnTo>
                    <a:pt x="284" y="310"/>
                  </a:lnTo>
                  <a:lnTo>
                    <a:pt x="266" y="316"/>
                  </a:lnTo>
                  <a:lnTo>
                    <a:pt x="246" y="318"/>
                  </a:lnTo>
                  <a:lnTo>
                    <a:pt x="226" y="318"/>
                  </a:lnTo>
                  <a:lnTo>
                    <a:pt x="208" y="318"/>
                  </a:lnTo>
                  <a:lnTo>
                    <a:pt x="158" y="312"/>
                  </a:lnTo>
                  <a:lnTo>
                    <a:pt x="108" y="308"/>
                  </a:lnTo>
                  <a:lnTo>
                    <a:pt x="82" y="306"/>
                  </a:lnTo>
                  <a:lnTo>
                    <a:pt x="58" y="308"/>
                  </a:lnTo>
                  <a:lnTo>
                    <a:pt x="34" y="310"/>
                  </a:lnTo>
                  <a:lnTo>
                    <a:pt x="10" y="314"/>
                  </a:lnTo>
                  <a:lnTo>
                    <a:pt x="42" y="280"/>
                  </a:lnTo>
                  <a:lnTo>
                    <a:pt x="76" y="242"/>
                  </a:lnTo>
                  <a:lnTo>
                    <a:pt x="96" y="226"/>
                  </a:lnTo>
                  <a:lnTo>
                    <a:pt x="114" y="210"/>
                  </a:lnTo>
                  <a:lnTo>
                    <a:pt x="136" y="198"/>
                  </a:lnTo>
                  <a:lnTo>
                    <a:pt x="158" y="190"/>
                  </a:lnTo>
                  <a:lnTo>
                    <a:pt x="174" y="188"/>
                  </a:lnTo>
                  <a:lnTo>
                    <a:pt x="192" y="190"/>
                  </a:lnTo>
                  <a:lnTo>
                    <a:pt x="232" y="196"/>
                  </a:lnTo>
                  <a:lnTo>
                    <a:pt x="252" y="200"/>
                  </a:lnTo>
                  <a:lnTo>
                    <a:pt x="270" y="202"/>
                  </a:lnTo>
                  <a:lnTo>
                    <a:pt x="286" y="200"/>
                  </a:lnTo>
                  <a:lnTo>
                    <a:pt x="292" y="198"/>
                  </a:lnTo>
                  <a:lnTo>
                    <a:pt x="298" y="196"/>
                  </a:lnTo>
                  <a:lnTo>
                    <a:pt x="304" y="192"/>
                  </a:lnTo>
                  <a:lnTo>
                    <a:pt x="308" y="186"/>
                  </a:lnTo>
                  <a:lnTo>
                    <a:pt x="310" y="182"/>
                  </a:lnTo>
                  <a:lnTo>
                    <a:pt x="310" y="176"/>
                  </a:lnTo>
                  <a:lnTo>
                    <a:pt x="308" y="168"/>
                  </a:lnTo>
                  <a:lnTo>
                    <a:pt x="306" y="162"/>
                  </a:lnTo>
                  <a:lnTo>
                    <a:pt x="298" y="148"/>
                  </a:lnTo>
                  <a:lnTo>
                    <a:pt x="286" y="136"/>
                  </a:lnTo>
                  <a:lnTo>
                    <a:pt x="272" y="122"/>
                  </a:lnTo>
                  <a:lnTo>
                    <a:pt x="246" y="104"/>
                  </a:lnTo>
                  <a:lnTo>
                    <a:pt x="236" y="98"/>
                  </a:lnTo>
                  <a:lnTo>
                    <a:pt x="226" y="94"/>
                  </a:lnTo>
                  <a:lnTo>
                    <a:pt x="218" y="92"/>
                  </a:lnTo>
                  <a:lnTo>
                    <a:pt x="210" y="92"/>
                  </a:lnTo>
                  <a:lnTo>
                    <a:pt x="202" y="94"/>
                  </a:lnTo>
                  <a:lnTo>
                    <a:pt x="196" y="96"/>
                  </a:lnTo>
                  <a:lnTo>
                    <a:pt x="182" y="104"/>
                  </a:lnTo>
                  <a:lnTo>
                    <a:pt x="170" y="116"/>
                  </a:lnTo>
                  <a:lnTo>
                    <a:pt x="158" y="132"/>
                  </a:lnTo>
                  <a:lnTo>
                    <a:pt x="146" y="146"/>
                  </a:lnTo>
                  <a:lnTo>
                    <a:pt x="132" y="162"/>
                  </a:lnTo>
                  <a:lnTo>
                    <a:pt x="102" y="198"/>
                  </a:lnTo>
                  <a:lnTo>
                    <a:pt x="72" y="236"/>
                  </a:lnTo>
                  <a:lnTo>
                    <a:pt x="56" y="254"/>
                  </a:lnTo>
                  <a:lnTo>
                    <a:pt x="38" y="272"/>
                  </a:lnTo>
                  <a:lnTo>
                    <a:pt x="20" y="290"/>
                  </a:lnTo>
                  <a:lnTo>
                    <a:pt x="0" y="306"/>
                  </a:lnTo>
                  <a:lnTo>
                    <a:pt x="8" y="268"/>
                  </a:lnTo>
                  <a:close/>
                </a:path>
              </a:pathLst>
            </a:custGeom>
            <a:solidFill>
              <a:srgbClr val="FF42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727" y="180"/>
              <a:ext cx="362" cy="318"/>
            </a:xfrm>
            <a:custGeom>
              <a:avLst/>
              <a:gdLst>
                <a:gd name="T0" fmla="*/ 8 w 362"/>
                <a:gd name="T1" fmla="*/ 268 h 318"/>
                <a:gd name="T2" fmla="*/ 16 w 362"/>
                <a:gd name="T3" fmla="*/ 168 h 318"/>
                <a:gd name="T4" fmla="*/ 34 w 362"/>
                <a:gd name="T5" fmla="*/ 92 h 318"/>
                <a:gd name="T6" fmla="*/ 60 w 362"/>
                <a:gd name="T7" fmla="*/ 40 h 318"/>
                <a:gd name="T8" fmla="*/ 78 w 362"/>
                <a:gd name="T9" fmla="*/ 22 h 318"/>
                <a:gd name="T10" fmla="*/ 96 w 362"/>
                <a:gd name="T11" fmla="*/ 10 h 318"/>
                <a:gd name="T12" fmla="*/ 116 w 362"/>
                <a:gd name="T13" fmla="*/ 2 h 318"/>
                <a:gd name="T14" fmla="*/ 160 w 362"/>
                <a:gd name="T15" fmla="*/ 0 h 318"/>
                <a:gd name="T16" fmla="*/ 210 w 362"/>
                <a:gd name="T17" fmla="*/ 16 h 318"/>
                <a:gd name="T18" fmla="*/ 262 w 362"/>
                <a:gd name="T19" fmla="*/ 46 h 318"/>
                <a:gd name="T20" fmla="*/ 288 w 362"/>
                <a:gd name="T21" fmla="*/ 66 h 318"/>
                <a:gd name="T22" fmla="*/ 314 w 362"/>
                <a:gd name="T23" fmla="*/ 90 h 318"/>
                <a:gd name="T24" fmla="*/ 334 w 362"/>
                <a:gd name="T25" fmla="*/ 114 h 318"/>
                <a:gd name="T26" fmla="*/ 348 w 362"/>
                <a:gd name="T27" fmla="*/ 140 h 318"/>
                <a:gd name="T28" fmla="*/ 358 w 362"/>
                <a:gd name="T29" fmla="*/ 164 h 318"/>
                <a:gd name="T30" fmla="*/ 360 w 362"/>
                <a:gd name="T31" fmla="*/ 210 h 318"/>
                <a:gd name="T32" fmla="*/ 348 w 362"/>
                <a:gd name="T33" fmla="*/ 254 h 318"/>
                <a:gd name="T34" fmla="*/ 342 w 362"/>
                <a:gd name="T35" fmla="*/ 264 h 318"/>
                <a:gd name="T36" fmla="*/ 320 w 362"/>
                <a:gd name="T37" fmla="*/ 290 h 318"/>
                <a:gd name="T38" fmla="*/ 284 w 362"/>
                <a:gd name="T39" fmla="*/ 310 h 318"/>
                <a:gd name="T40" fmla="*/ 246 w 362"/>
                <a:gd name="T41" fmla="*/ 318 h 318"/>
                <a:gd name="T42" fmla="*/ 208 w 362"/>
                <a:gd name="T43" fmla="*/ 318 h 318"/>
                <a:gd name="T44" fmla="*/ 158 w 362"/>
                <a:gd name="T45" fmla="*/ 312 h 318"/>
                <a:gd name="T46" fmla="*/ 82 w 362"/>
                <a:gd name="T47" fmla="*/ 306 h 318"/>
                <a:gd name="T48" fmla="*/ 34 w 362"/>
                <a:gd name="T49" fmla="*/ 310 h 318"/>
                <a:gd name="T50" fmla="*/ 10 w 362"/>
                <a:gd name="T51" fmla="*/ 314 h 318"/>
                <a:gd name="T52" fmla="*/ 76 w 362"/>
                <a:gd name="T53" fmla="*/ 242 h 318"/>
                <a:gd name="T54" fmla="*/ 114 w 362"/>
                <a:gd name="T55" fmla="*/ 210 h 318"/>
                <a:gd name="T56" fmla="*/ 158 w 362"/>
                <a:gd name="T57" fmla="*/ 190 h 318"/>
                <a:gd name="T58" fmla="*/ 174 w 362"/>
                <a:gd name="T59" fmla="*/ 188 h 318"/>
                <a:gd name="T60" fmla="*/ 232 w 362"/>
                <a:gd name="T61" fmla="*/ 196 h 318"/>
                <a:gd name="T62" fmla="*/ 270 w 362"/>
                <a:gd name="T63" fmla="*/ 202 h 318"/>
                <a:gd name="T64" fmla="*/ 292 w 362"/>
                <a:gd name="T65" fmla="*/ 198 h 318"/>
                <a:gd name="T66" fmla="*/ 298 w 362"/>
                <a:gd name="T67" fmla="*/ 196 h 318"/>
                <a:gd name="T68" fmla="*/ 308 w 362"/>
                <a:gd name="T69" fmla="*/ 186 h 318"/>
                <a:gd name="T70" fmla="*/ 310 w 362"/>
                <a:gd name="T71" fmla="*/ 176 h 318"/>
                <a:gd name="T72" fmla="*/ 306 w 362"/>
                <a:gd name="T73" fmla="*/ 162 h 318"/>
                <a:gd name="T74" fmla="*/ 286 w 362"/>
                <a:gd name="T75" fmla="*/ 136 h 318"/>
                <a:gd name="T76" fmla="*/ 246 w 362"/>
                <a:gd name="T77" fmla="*/ 104 h 318"/>
                <a:gd name="T78" fmla="*/ 236 w 362"/>
                <a:gd name="T79" fmla="*/ 98 h 318"/>
                <a:gd name="T80" fmla="*/ 218 w 362"/>
                <a:gd name="T81" fmla="*/ 92 h 318"/>
                <a:gd name="T82" fmla="*/ 202 w 362"/>
                <a:gd name="T83" fmla="*/ 94 h 318"/>
                <a:gd name="T84" fmla="*/ 182 w 362"/>
                <a:gd name="T85" fmla="*/ 104 h 318"/>
                <a:gd name="T86" fmla="*/ 158 w 362"/>
                <a:gd name="T87" fmla="*/ 132 h 318"/>
                <a:gd name="T88" fmla="*/ 132 w 362"/>
                <a:gd name="T89" fmla="*/ 162 h 318"/>
                <a:gd name="T90" fmla="*/ 102 w 362"/>
                <a:gd name="T91" fmla="*/ 198 h 318"/>
                <a:gd name="T92" fmla="*/ 56 w 362"/>
                <a:gd name="T93" fmla="*/ 254 h 318"/>
                <a:gd name="T94" fmla="*/ 20 w 362"/>
                <a:gd name="T95" fmla="*/ 290 h 31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62"/>
                <a:gd name="T145" fmla="*/ 0 h 318"/>
                <a:gd name="T146" fmla="*/ 362 w 362"/>
                <a:gd name="T147" fmla="*/ 318 h 31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62" h="318">
                  <a:moveTo>
                    <a:pt x="8" y="268"/>
                  </a:moveTo>
                  <a:lnTo>
                    <a:pt x="8" y="268"/>
                  </a:lnTo>
                  <a:lnTo>
                    <a:pt x="10" y="214"/>
                  </a:lnTo>
                  <a:lnTo>
                    <a:pt x="16" y="168"/>
                  </a:lnTo>
                  <a:lnTo>
                    <a:pt x="24" y="126"/>
                  </a:lnTo>
                  <a:lnTo>
                    <a:pt x="34" y="92"/>
                  </a:lnTo>
                  <a:lnTo>
                    <a:pt x="46" y="64"/>
                  </a:lnTo>
                  <a:lnTo>
                    <a:pt x="60" y="40"/>
                  </a:lnTo>
                  <a:lnTo>
                    <a:pt x="68" y="32"/>
                  </a:lnTo>
                  <a:lnTo>
                    <a:pt x="78" y="22"/>
                  </a:lnTo>
                  <a:lnTo>
                    <a:pt x="86" y="16"/>
                  </a:lnTo>
                  <a:lnTo>
                    <a:pt x="96" y="10"/>
                  </a:lnTo>
                  <a:lnTo>
                    <a:pt x="106" y="6"/>
                  </a:lnTo>
                  <a:lnTo>
                    <a:pt x="116" y="2"/>
                  </a:lnTo>
                  <a:lnTo>
                    <a:pt x="138" y="0"/>
                  </a:lnTo>
                  <a:lnTo>
                    <a:pt x="160" y="0"/>
                  </a:lnTo>
                  <a:lnTo>
                    <a:pt x="184" y="6"/>
                  </a:lnTo>
                  <a:lnTo>
                    <a:pt x="210" y="16"/>
                  </a:lnTo>
                  <a:lnTo>
                    <a:pt x="236" y="28"/>
                  </a:lnTo>
                  <a:lnTo>
                    <a:pt x="262" y="46"/>
                  </a:lnTo>
                  <a:lnTo>
                    <a:pt x="288" y="66"/>
                  </a:lnTo>
                  <a:lnTo>
                    <a:pt x="302" y="78"/>
                  </a:lnTo>
                  <a:lnTo>
                    <a:pt x="314" y="90"/>
                  </a:lnTo>
                  <a:lnTo>
                    <a:pt x="326" y="102"/>
                  </a:lnTo>
                  <a:lnTo>
                    <a:pt x="334" y="114"/>
                  </a:lnTo>
                  <a:lnTo>
                    <a:pt x="342" y="126"/>
                  </a:lnTo>
                  <a:lnTo>
                    <a:pt x="348" y="140"/>
                  </a:lnTo>
                  <a:lnTo>
                    <a:pt x="354" y="152"/>
                  </a:lnTo>
                  <a:lnTo>
                    <a:pt x="358" y="164"/>
                  </a:lnTo>
                  <a:lnTo>
                    <a:pt x="362" y="188"/>
                  </a:lnTo>
                  <a:lnTo>
                    <a:pt x="360" y="210"/>
                  </a:lnTo>
                  <a:lnTo>
                    <a:pt x="356" y="232"/>
                  </a:lnTo>
                  <a:lnTo>
                    <a:pt x="348" y="254"/>
                  </a:lnTo>
                  <a:lnTo>
                    <a:pt x="342" y="264"/>
                  </a:lnTo>
                  <a:lnTo>
                    <a:pt x="336" y="274"/>
                  </a:lnTo>
                  <a:lnTo>
                    <a:pt x="320" y="290"/>
                  </a:lnTo>
                  <a:lnTo>
                    <a:pt x="302" y="302"/>
                  </a:lnTo>
                  <a:lnTo>
                    <a:pt x="284" y="310"/>
                  </a:lnTo>
                  <a:lnTo>
                    <a:pt x="266" y="316"/>
                  </a:lnTo>
                  <a:lnTo>
                    <a:pt x="246" y="318"/>
                  </a:lnTo>
                  <a:lnTo>
                    <a:pt x="226" y="318"/>
                  </a:lnTo>
                  <a:lnTo>
                    <a:pt x="208" y="318"/>
                  </a:lnTo>
                  <a:lnTo>
                    <a:pt x="158" y="312"/>
                  </a:lnTo>
                  <a:lnTo>
                    <a:pt x="108" y="308"/>
                  </a:lnTo>
                  <a:lnTo>
                    <a:pt x="82" y="306"/>
                  </a:lnTo>
                  <a:lnTo>
                    <a:pt x="58" y="308"/>
                  </a:lnTo>
                  <a:lnTo>
                    <a:pt x="34" y="310"/>
                  </a:lnTo>
                  <a:lnTo>
                    <a:pt x="10" y="314"/>
                  </a:lnTo>
                  <a:lnTo>
                    <a:pt x="42" y="280"/>
                  </a:lnTo>
                  <a:lnTo>
                    <a:pt x="76" y="242"/>
                  </a:lnTo>
                  <a:lnTo>
                    <a:pt x="96" y="226"/>
                  </a:lnTo>
                  <a:lnTo>
                    <a:pt x="114" y="210"/>
                  </a:lnTo>
                  <a:lnTo>
                    <a:pt x="136" y="198"/>
                  </a:lnTo>
                  <a:lnTo>
                    <a:pt x="158" y="190"/>
                  </a:lnTo>
                  <a:lnTo>
                    <a:pt x="174" y="188"/>
                  </a:lnTo>
                  <a:lnTo>
                    <a:pt x="192" y="190"/>
                  </a:lnTo>
                  <a:lnTo>
                    <a:pt x="232" y="196"/>
                  </a:lnTo>
                  <a:lnTo>
                    <a:pt x="252" y="200"/>
                  </a:lnTo>
                  <a:lnTo>
                    <a:pt x="270" y="202"/>
                  </a:lnTo>
                  <a:lnTo>
                    <a:pt x="286" y="200"/>
                  </a:lnTo>
                  <a:lnTo>
                    <a:pt x="292" y="198"/>
                  </a:lnTo>
                  <a:lnTo>
                    <a:pt x="298" y="196"/>
                  </a:lnTo>
                  <a:lnTo>
                    <a:pt x="304" y="192"/>
                  </a:lnTo>
                  <a:lnTo>
                    <a:pt x="308" y="186"/>
                  </a:lnTo>
                  <a:lnTo>
                    <a:pt x="310" y="182"/>
                  </a:lnTo>
                  <a:lnTo>
                    <a:pt x="310" y="176"/>
                  </a:lnTo>
                  <a:lnTo>
                    <a:pt x="308" y="168"/>
                  </a:lnTo>
                  <a:lnTo>
                    <a:pt x="306" y="162"/>
                  </a:lnTo>
                  <a:lnTo>
                    <a:pt x="298" y="148"/>
                  </a:lnTo>
                  <a:lnTo>
                    <a:pt x="286" y="136"/>
                  </a:lnTo>
                  <a:lnTo>
                    <a:pt x="272" y="122"/>
                  </a:lnTo>
                  <a:lnTo>
                    <a:pt x="246" y="104"/>
                  </a:lnTo>
                  <a:lnTo>
                    <a:pt x="236" y="98"/>
                  </a:lnTo>
                  <a:lnTo>
                    <a:pt x="226" y="94"/>
                  </a:lnTo>
                  <a:lnTo>
                    <a:pt x="218" y="92"/>
                  </a:lnTo>
                  <a:lnTo>
                    <a:pt x="210" y="92"/>
                  </a:lnTo>
                  <a:lnTo>
                    <a:pt x="202" y="94"/>
                  </a:lnTo>
                  <a:lnTo>
                    <a:pt x="196" y="96"/>
                  </a:lnTo>
                  <a:lnTo>
                    <a:pt x="182" y="104"/>
                  </a:lnTo>
                  <a:lnTo>
                    <a:pt x="170" y="116"/>
                  </a:lnTo>
                  <a:lnTo>
                    <a:pt x="158" y="132"/>
                  </a:lnTo>
                  <a:lnTo>
                    <a:pt x="146" y="146"/>
                  </a:lnTo>
                  <a:lnTo>
                    <a:pt x="132" y="162"/>
                  </a:lnTo>
                  <a:lnTo>
                    <a:pt x="102" y="198"/>
                  </a:lnTo>
                  <a:lnTo>
                    <a:pt x="72" y="236"/>
                  </a:lnTo>
                  <a:lnTo>
                    <a:pt x="56" y="254"/>
                  </a:lnTo>
                  <a:lnTo>
                    <a:pt x="38" y="272"/>
                  </a:lnTo>
                  <a:lnTo>
                    <a:pt x="20" y="290"/>
                  </a:lnTo>
                  <a:lnTo>
                    <a:pt x="0" y="30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115" y="292"/>
              <a:ext cx="530" cy="324"/>
            </a:xfrm>
            <a:custGeom>
              <a:avLst/>
              <a:gdLst>
                <a:gd name="T0" fmla="*/ 530 w 530"/>
                <a:gd name="T1" fmla="*/ 188 h 324"/>
                <a:gd name="T2" fmla="*/ 482 w 530"/>
                <a:gd name="T3" fmla="*/ 108 h 324"/>
                <a:gd name="T4" fmla="*/ 446 w 530"/>
                <a:gd name="T5" fmla="*/ 62 h 324"/>
                <a:gd name="T6" fmla="*/ 412 w 530"/>
                <a:gd name="T7" fmla="*/ 32 h 324"/>
                <a:gd name="T8" fmla="*/ 386 w 530"/>
                <a:gd name="T9" fmla="*/ 16 h 324"/>
                <a:gd name="T10" fmla="*/ 370 w 530"/>
                <a:gd name="T11" fmla="*/ 10 h 324"/>
                <a:gd name="T12" fmla="*/ 338 w 530"/>
                <a:gd name="T13" fmla="*/ 2 h 324"/>
                <a:gd name="T14" fmla="*/ 302 w 530"/>
                <a:gd name="T15" fmla="*/ 0 h 324"/>
                <a:gd name="T16" fmla="*/ 266 w 530"/>
                <a:gd name="T17" fmla="*/ 0 h 324"/>
                <a:gd name="T18" fmla="*/ 228 w 530"/>
                <a:gd name="T19" fmla="*/ 8 h 324"/>
                <a:gd name="T20" fmla="*/ 194 w 530"/>
                <a:gd name="T21" fmla="*/ 20 h 324"/>
                <a:gd name="T22" fmla="*/ 162 w 530"/>
                <a:gd name="T23" fmla="*/ 36 h 324"/>
                <a:gd name="T24" fmla="*/ 134 w 530"/>
                <a:gd name="T25" fmla="*/ 56 h 324"/>
                <a:gd name="T26" fmla="*/ 110 w 530"/>
                <a:gd name="T27" fmla="*/ 82 h 324"/>
                <a:gd name="T28" fmla="*/ 104 w 530"/>
                <a:gd name="T29" fmla="*/ 94 h 324"/>
                <a:gd name="T30" fmla="*/ 90 w 530"/>
                <a:gd name="T31" fmla="*/ 130 h 324"/>
                <a:gd name="T32" fmla="*/ 78 w 530"/>
                <a:gd name="T33" fmla="*/ 172 h 324"/>
                <a:gd name="T34" fmla="*/ 70 w 530"/>
                <a:gd name="T35" fmla="*/ 188 h 324"/>
                <a:gd name="T36" fmla="*/ 56 w 530"/>
                <a:gd name="T37" fmla="*/ 200 h 324"/>
                <a:gd name="T38" fmla="*/ 34 w 530"/>
                <a:gd name="T39" fmla="*/ 202 h 324"/>
                <a:gd name="T40" fmla="*/ 0 w 530"/>
                <a:gd name="T41" fmla="*/ 198 h 324"/>
                <a:gd name="T42" fmla="*/ 10 w 530"/>
                <a:gd name="T43" fmla="*/ 212 h 324"/>
                <a:gd name="T44" fmla="*/ 44 w 530"/>
                <a:gd name="T45" fmla="*/ 244 h 324"/>
                <a:gd name="T46" fmla="*/ 58 w 530"/>
                <a:gd name="T47" fmla="*/ 252 h 324"/>
                <a:gd name="T48" fmla="*/ 30 w 530"/>
                <a:gd name="T49" fmla="*/ 310 h 324"/>
                <a:gd name="T50" fmla="*/ 22 w 530"/>
                <a:gd name="T51" fmla="*/ 320 h 324"/>
                <a:gd name="T52" fmla="*/ 36 w 530"/>
                <a:gd name="T53" fmla="*/ 324 h 324"/>
                <a:gd name="T54" fmla="*/ 62 w 530"/>
                <a:gd name="T55" fmla="*/ 324 h 324"/>
                <a:gd name="T56" fmla="*/ 90 w 530"/>
                <a:gd name="T57" fmla="*/ 320 h 324"/>
                <a:gd name="T58" fmla="*/ 114 w 530"/>
                <a:gd name="T59" fmla="*/ 310 h 324"/>
                <a:gd name="T60" fmla="*/ 150 w 530"/>
                <a:gd name="T61" fmla="*/ 286 h 324"/>
                <a:gd name="T62" fmla="*/ 178 w 530"/>
                <a:gd name="T63" fmla="*/ 256 h 324"/>
                <a:gd name="T64" fmla="*/ 190 w 530"/>
                <a:gd name="T65" fmla="*/ 232 h 324"/>
                <a:gd name="T66" fmla="*/ 196 w 530"/>
                <a:gd name="T67" fmla="*/ 220 h 324"/>
                <a:gd name="T68" fmla="*/ 202 w 530"/>
                <a:gd name="T69" fmla="*/ 184 h 324"/>
                <a:gd name="T70" fmla="*/ 204 w 530"/>
                <a:gd name="T71" fmla="*/ 108 h 324"/>
                <a:gd name="T72" fmla="*/ 210 w 530"/>
                <a:gd name="T73" fmla="*/ 76 h 324"/>
                <a:gd name="T74" fmla="*/ 216 w 530"/>
                <a:gd name="T75" fmla="*/ 64 h 324"/>
                <a:gd name="T76" fmla="*/ 228 w 530"/>
                <a:gd name="T77" fmla="*/ 48 h 324"/>
                <a:gd name="T78" fmla="*/ 242 w 530"/>
                <a:gd name="T79" fmla="*/ 40 h 324"/>
                <a:gd name="T80" fmla="*/ 254 w 530"/>
                <a:gd name="T81" fmla="*/ 40 h 324"/>
                <a:gd name="T82" fmla="*/ 272 w 530"/>
                <a:gd name="T83" fmla="*/ 48 h 324"/>
                <a:gd name="T84" fmla="*/ 292 w 530"/>
                <a:gd name="T85" fmla="*/ 66 h 324"/>
                <a:gd name="T86" fmla="*/ 298 w 530"/>
                <a:gd name="T87" fmla="*/ 76 h 324"/>
                <a:gd name="T88" fmla="*/ 346 w 530"/>
                <a:gd name="T89" fmla="*/ 150 h 324"/>
                <a:gd name="T90" fmla="*/ 398 w 530"/>
                <a:gd name="T91" fmla="*/ 196 h 324"/>
                <a:gd name="T92" fmla="*/ 454 w 530"/>
                <a:gd name="T93" fmla="*/ 224 h 324"/>
                <a:gd name="T94" fmla="*/ 518 w 530"/>
                <a:gd name="T95" fmla="*/ 242 h 3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30"/>
                <a:gd name="T145" fmla="*/ 0 h 324"/>
                <a:gd name="T146" fmla="*/ 530 w 530"/>
                <a:gd name="T147" fmla="*/ 324 h 3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30" h="324">
                  <a:moveTo>
                    <a:pt x="530" y="188"/>
                  </a:moveTo>
                  <a:lnTo>
                    <a:pt x="530" y="188"/>
                  </a:lnTo>
                  <a:lnTo>
                    <a:pt x="498" y="134"/>
                  </a:lnTo>
                  <a:lnTo>
                    <a:pt x="482" y="108"/>
                  </a:lnTo>
                  <a:lnTo>
                    <a:pt x="464" y="84"/>
                  </a:lnTo>
                  <a:lnTo>
                    <a:pt x="446" y="62"/>
                  </a:lnTo>
                  <a:lnTo>
                    <a:pt x="424" y="40"/>
                  </a:lnTo>
                  <a:lnTo>
                    <a:pt x="412" y="32"/>
                  </a:lnTo>
                  <a:lnTo>
                    <a:pt x="400" y="24"/>
                  </a:lnTo>
                  <a:lnTo>
                    <a:pt x="386" y="16"/>
                  </a:lnTo>
                  <a:lnTo>
                    <a:pt x="370" y="10"/>
                  </a:lnTo>
                  <a:lnTo>
                    <a:pt x="354" y="6"/>
                  </a:lnTo>
                  <a:lnTo>
                    <a:pt x="338" y="2"/>
                  </a:lnTo>
                  <a:lnTo>
                    <a:pt x="320" y="0"/>
                  </a:lnTo>
                  <a:lnTo>
                    <a:pt x="302" y="0"/>
                  </a:lnTo>
                  <a:lnTo>
                    <a:pt x="284" y="0"/>
                  </a:lnTo>
                  <a:lnTo>
                    <a:pt x="266" y="0"/>
                  </a:lnTo>
                  <a:lnTo>
                    <a:pt x="246" y="4"/>
                  </a:lnTo>
                  <a:lnTo>
                    <a:pt x="228" y="8"/>
                  </a:lnTo>
                  <a:lnTo>
                    <a:pt x="210" y="12"/>
                  </a:lnTo>
                  <a:lnTo>
                    <a:pt x="194" y="20"/>
                  </a:lnTo>
                  <a:lnTo>
                    <a:pt x="176" y="26"/>
                  </a:lnTo>
                  <a:lnTo>
                    <a:pt x="162" y="36"/>
                  </a:lnTo>
                  <a:lnTo>
                    <a:pt x="146" y="46"/>
                  </a:lnTo>
                  <a:lnTo>
                    <a:pt x="134" y="56"/>
                  </a:lnTo>
                  <a:lnTo>
                    <a:pt x="120" y="70"/>
                  </a:lnTo>
                  <a:lnTo>
                    <a:pt x="110" y="82"/>
                  </a:lnTo>
                  <a:lnTo>
                    <a:pt x="104" y="94"/>
                  </a:lnTo>
                  <a:lnTo>
                    <a:pt x="98" y="106"/>
                  </a:lnTo>
                  <a:lnTo>
                    <a:pt x="90" y="130"/>
                  </a:lnTo>
                  <a:lnTo>
                    <a:pt x="84" y="152"/>
                  </a:lnTo>
                  <a:lnTo>
                    <a:pt x="78" y="172"/>
                  </a:lnTo>
                  <a:lnTo>
                    <a:pt x="74" y="182"/>
                  </a:lnTo>
                  <a:lnTo>
                    <a:pt x="70" y="188"/>
                  </a:lnTo>
                  <a:lnTo>
                    <a:pt x="64" y="194"/>
                  </a:lnTo>
                  <a:lnTo>
                    <a:pt x="56" y="200"/>
                  </a:lnTo>
                  <a:lnTo>
                    <a:pt x="46" y="202"/>
                  </a:lnTo>
                  <a:lnTo>
                    <a:pt x="34" y="202"/>
                  </a:lnTo>
                  <a:lnTo>
                    <a:pt x="18" y="202"/>
                  </a:lnTo>
                  <a:lnTo>
                    <a:pt x="0" y="198"/>
                  </a:lnTo>
                  <a:lnTo>
                    <a:pt x="10" y="212"/>
                  </a:lnTo>
                  <a:lnTo>
                    <a:pt x="26" y="228"/>
                  </a:lnTo>
                  <a:lnTo>
                    <a:pt x="44" y="244"/>
                  </a:lnTo>
                  <a:lnTo>
                    <a:pt x="58" y="252"/>
                  </a:lnTo>
                  <a:lnTo>
                    <a:pt x="42" y="286"/>
                  </a:lnTo>
                  <a:lnTo>
                    <a:pt x="30" y="310"/>
                  </a:lnTo>
                  <a:lnTo>
                    <a:pt x="26" y="318"/>
                  </a:lnTo>
                  <a:lnTo>
                    <a:pt x="22" y="320"/>
                  </a:lnTo>
                  <a:lnTo>
                    <a:pt x="36" y="324"/>
                  </a:lnTo>
                  <a:lnTo>
                    <a:pt x="50" y="324"/>
                  </a:lnTo>
                  <a:lnTo>
                    <a:pt x="62" y="324"/>
                  </a:lnTo>
                  <a:lnTo>
                    <a:pt x="76" y="322"/>
                  </a:lnTo>
                  <a:lnTo>
                    <a:pt x="90" y="320"/>
                  </a:lnTo>
                  <a:lnTo>
                    <a:pt x="102" y="316"/>
                  </a:lnTo>
                  <a:lnTo>
                    <a:pt x="114" y="310"/>
                  </a:lnTo>
                  <a:lnTo>
                    <a:pt x="128" y="304"/>
                  </a:lnTo>
                  <a:lnTo>
                    <a:pt x="150" y="286"/>
                  </a:lnTo>
                  <a:lnTo>
                    <a:pt x="170" y="268"/>
                  </a:lnTo>
                  <a:lnTo>
                    <a:pt x="178" y="256"/>
                  </a:lnTo>
                  <a:lnTo>
                    <a:pt x="184" y="244"/>
                  </a:lnTo>
                  <a:lnTo>
                    <a:pt x="190" y="232"/>
                  </a:lnTo>
                  <a:lnTo>
                    <a:pt x="196" y="220"/>
                  </a:lnTo>
                  <a:lnTo>
                    <a:pt x="200" y="204"/>
                  </a:lnTo>
                  <a:lnTo>
                    <a:pt x="202" y="184"/>
                  </a:lnTo>
                  <a:lnTo>
                    <a:pt x="202" y="146"/>
                  </a:lnTo>
                  <a:lnTo>
                    <a:pt x="204" y="108"/>
                  </a:lnTo>
                  <a:lnTo>
                    <a:pt x="206" y="92"/>
                  </a:lnTo>
                  <a:lnTo>
                    <a:pt x="210" y="76"/>
                  </a:lnTo>
                  <a:lnTo>
                    <a:pt x="216" y="64"/>
                  </a:lnTo>
                  <a:lnTo>
                    <a:pt x="222" y="56"/>
                  </a:lnTo>
                  <a:lnTo>
                    <a:pt x="228" y="48"/>
                  </a:lnTo>
                  <a:lnTo>
                    <a:pt x="234" y="44"/>
                  </a:lnTo>
                  <a:lnTo>
                    <a:pt x="242" y="40"/>
                  </a:lnTo>
                  <a:lnTo>
                    <a:pt x="248" y="40"/>
                  </a:lnTo>
                  <a:lnTo>
                    <a:pt x="254" y="40"/>
                  </a:lnTo>
                  <a:lnTo>
                    <a:pt x="260" y="42"/>
                  </a:lnTo>
                  <a:lnTo>
                    <a:pt x="272" y="48"/>
                  </a:lnTo>
                  <a:lnTo>
                    <a:pt x="284" y="56"/>
                  </a:lnTo>
                  <a:lnTo>
                    <a:pt x="292" y="66"/>
                  </a:lnTo>
                  <a:lnTo>
                    <a:pt x="298" y="76"/>
                  </a:lnTo>
                  <a:lnTo>
                    <a:pt x="322" y="116"/>
                  </a:lnTo>
                  <a:lnTo>
                    <a:pt x="346" y="150"/>
                  </a:lnTo>
                  <a:lnTo>
                    <a:pt x="372" y="174"/>
                  </a:lnTo>
                  <a:lnTo>
                    <a:pt x="398" y="196"/>
                  </a:lnTo>
                  <a:lnTo>
                    <a:pt x="424" y="212"/>
                  </a:lnTo>
                  <a:lnTo>
                    <a:pt x="454" y="224"/>
                  </a:lnTo>
                  <a:lnTo>
                    <a:pt x="484" y="234"/>
                  </a:lnTo>
                  <a:lnTo>
                    <a:pt x="518" y="242"/>
                  </a:lnTo>
                  <a:lnTo>
                    <a:pt x="530" y="188"/>
                  </a:lnTo>
                  <a:close/>
                </a:path>
              </a:pathLst>
            </a:custGeom>
            <a:solidFill>
              <a:srgbClr val="FF42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2115" y="292"/>
              <a:ext cx="530" cy="324"/>
            </a:xfrm>
            <a:custGeom>
              <a:avLst/>
              <a:gdLst>
                <a:gd name="T0" fmla="*/ 530 w 530"/>
                <a:gd name="T1" fmla="*/ 188 h 324"/>
                <a:gd name="T2" fmla="*/ 482 w 530"/>
                <a:gd name="T3" fmla="*/ 108 h 324"/>
                <a:gd name="T4" fmla="*/ 446 w 530"/>
                <a:gd name="T5" fmla="*/ 62 h 324"/>
                <a:gd name="T6" fmla="*/ 412 w 530"/>
                <a:gd name="T7" fmla="*/ 32 h 324"/>
                <a:gd name="T8" fmla="*/ 386 w 530"/>
                <a:gd name="T9" fmla="*/ 16 h 324"/>
                <a:gd name="T10" fmla="*/ 370 w 530"/>
                <a:gd name="T11" fmla="*/ 10 h 324"/>
                <a:gd name="T12" fmla="*/ 338 w 530"/>
                <a:gd name="T13" fmla="*/ 2 h 324"/>
                <a:gd name="T14" fmla="*/ 302 w 530"/>
                <a:gd name="T15" fmla="*/ 0 h 324"/>
                <a:gd name="T16" fmla="*/ 266 w 530"/>
                <a:gd name="T17" fmla="*/ 0 h 324"/>
                <a:gd name="T18" fmla="*/ 228 w 530"/>
                <a:gd name="T19" fmla="*/ 8 h 324"/>
                <a:gd name="T20" fmla="*/ 194 w 530"/>
                <a:gd name="T21" fmla="*/ 20 h 324"/>
                <a:gd name="T22" fmla="*/ 162 w 530"/>
                <a:gd name="T23" fmla="*/ 36 h 324"/>
                <a:gd name="T24" fmla="*/ 134 w 530"/>
                <a:gd name="T25" fmla="*/ 56 h 324"/>
                <a:gd name="T26" fmla="*/ 110 w 530"/>
                <a:gd name="T27" fmla="*/ 82 h 324"/>
                <a:gd name="T28" fmla="*/ 104 w 530"/>
                <a:gd name="T29" fmla="*/ 94 h 324"/>
                <a:gd name="T30" fmla="*/ 90 w 530"/>
                <a:gd name="T31" fmla="*/ 130 h 324"/>
                <a:gd name="T32" fmla="*/ 78 w 530"/>
                <a:gd name="T33" fmla="*/ 172 h 324"/>
                <a:gd name="T34" fmla="*/ 70 w 530"/>
                <a:gd name="T35" fmla="*/ 188 h 324"/>
                <a:gd name="T36" fmla="*/ 56 w 530"/>
                <a:gd name="T37" fmla="*/ 200 h 324"/>
                <a:gd name="T38" fmla="*/ 34 w 530"/>
                <a:gd name="T39" fmla="*/ 202 h 324"/>
                <a:gd name="T40" fmla="*/ 0 w 530"/>
                <a:gd name="T41" fmla="*/ 198 h 324"/>
                <a:gd name="T42" fmla="*/ 10 w 530"/>
                <a:gd name="T43" fmla="*/ 212 h 324"/>
                <a:gd name="T44" fmla="*/ 44 w 530"/>
                <a:gd name="T45" fmla="*/ 244 h 324"/>
                <a:gd name="T46" fmla="*/ 58 w 530"/>
                <a:gd name="T47" fmla="*/ 252 h 324"/>
                <a:gd name="T48" fmla="*/ 30 w 530"/>
                <a:gd name="T49" fmla="*/ 310 h 324"/>
                <a:gd name="T50" fmla="*/ 22 w 530"/>
                <a:gd name="T51" fmla="*/ 320 h 324"/>
                <a:gd name="T52" fmla="*/ 36 w 530"/>
                <a:gd name="T53" fmla="*/ 324 h 324"/>
                <a:gd name="T54" fmla="*/ 62 w 530"/>
                <a:gd name="T55" fmla="*/ 324 h 324"/>
                <a:gd name="T56" fmla="*/ 90 w 530"/>
                <a:gd name="T57" fmla="*/ 320 h 324"/>
                <a:gd name="T58" fmla="*/ 114 w 530"/>
                <a:gd name="T59" fmla="*/ 310 h 324"/>
                <a:gd name="T60" fmla="*/ 150 w 530"/>
                <a:gd name="T61" fmla="*/ 286 h 324"/>
                <a:gd name="T62" fmla="*/ 178 w 530"/>
                <a:gd name="T63" fmla="*/ 256 h 324"/>
                <a:gd name="T64" fmla="*/ 190 w 530"/>
                <a:gd name="T65" fmla="*/ 232 h 324"/>
                <a:gd name="T66" fmla="*/ 196 w 530"/>
                <a:gd name="T67" fmla="*/ 220 h 324"/>
                <a:gd name="T68" fmla="*/ 202 w 530"/>
                <a:gd name="T69" fmla="*/ 184 h 324"/>
                <a:gd name="T70" fmla="*/ 204 w 530"/>
                <a:gd name="T71" fmla="*/ 108 h 324"/>
                <a:gd name="T72" fmla="*/ 210 w 530"/>
                <a:gd name="T73" fmla="*/ 76 h 324"/>
                <a:gd name="T74" fmla="*/ 216 w 530"/>
                <a:gd name="T75" fmla="*/ 64 h 324"/>
                <a:gd name="T76" fmla="*/ 228 w 530"/>
                <a:gd name="T77" fmla="*/ 48 h 324"/>
                <a:gd name="T78" fmla="*/ 242 w 530"/>
                <a:gd name="T79" fmla="*/ 40 h 324"/>
                <a:gd name="T80" fmla="*/ 254 w 530"/>
                <a:gd name="T81" fmla="*/ 40 h 324"/>
                <a:gd name="T82" fmla="*/ 272 w 530"/>
                <a:gd name="T83" fmla="*/ 48 h 324"/>
                <a:gd name="T84" fmla="*/ 292 w 530"/>
                <a:gd name="T85" fmla="*/ 66 h 324"/>
                <a:gd name="T86" fmla="*/ 298 w 530"/>
                <a:gd name="T87" fmla="*/ 76 h 324"/>
                <a:gd name="T88" fmla="*/ 346 w 530"/>
                <a:gd name="T89" fmla="*/ 150 h 324"/>
                <a:gd name="T90" fmla="*/ 398 w 530"/>
                <a:gd name="T91" fmla="*/ 196 h 324"/>
                <a:gd name="T92" fmla="*/ 454 w 530"/>
                <a:gd name="T93" fmla="*/ 224 h 324"/>
                <a:gd name="T94" fmla="*/ 518 w 530"/>
                <a:gd name="T95" fmla="*/ 242 h 32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30"/>
                <a:gd name="T145" fmla="*/ 0 h 324"/>
                <a:gd name="T146" fmla="*/ 530 w 530"/>
                <a:gd name="T147" fmla="*/ 324 h 32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30" h="324">
                  <a:moveTo>
                    <a:pt x="530" y="188"/>
                  </a:moveTo>
                  <a:lnTo>
                    <a:pt x="530" y="188"/>
                  </a:lnTo>
                  <a:lnTo>
                    <a:pt x="498" y="134"/>
                  </a:lnTo>
                  <a:lnTo>
                    <a:pt x="482" y="108"/>
                  </a:lnTo>
                  <a:lnTo>
                    <a:pt x="464" y="84"/>
                  </a:lnTo>
                  <a:lnTo>
                    <a:pt x="446" y="62"/>
                  </a:lnTo>
                  <a:lnTo>
                    <a:pt x="424" y="40"/>
                  </a:lnTo>
                  <a:lnTo>
                    <a:pt x="412" y="32"/>
                  </a:lnTo>
                  <a:lnTo>
                    <a:pt x="400" y="24"/>
                  </a:lnTo>
                  <a:lnTo>
                    <a:pt x="386" y="16"/>
                  </a:lnTo>
                  <a:lnTo>
                    <a:pt x="370" y="10"/>
                  </a:lnTo>
                  <a:lnTo>
                    <a:pt x="354" y="6"/>
                  </a:lnTo>
                  <a:lnTo>
                    <a:pt x="338" y="2"/>
                  </a:lnTo>
                  <a:lnTo>
                    <a:pt x="320" y="0"/>
                  </a:lnTo>
                  <a:lnTo>
                    <a:pt x="302" y="0"/>
                  </a:lnTo>
                  <a:lnTo>
                    <a:pt x="284" y="0"/>
                  </a:lnTo>
                  <a:lnTo>
                    <a:pt x="266" y="0"/>
                  </a:lnTo>
                  <a:lnTo>
                    <a:pt x="246" y="4"/>
                  </a:lnTo>
                  <a:lnTo>
                    <a:pt x="228" y="8"/>
                  </a:lnTo>
                  <a:lnTo>
                    <a:pt x="210" y="12"/>
                  </a:lnTo>
                  <a:lnTo>
                    <a:pt x="194" y="20"/>
                  </a:lnTo>
                  <a:lnTo>
                    <a:pt x="176" y="26"/>
                  </a:lnTo>
                  <a:lnTo>
                    <a:pt x="162" y="36"/>
                  </a:lnTo>
                  <a:lnTo>
                    <a:pt x="146" y="46"/>
                  </a:lnTo>
                  <a:lnTo>
                    <a:pt x="134" y="56"/>
                  </a:lnTo>
                  <a:lnTo>
                    <a:pt x="120" y="70"/>
                  </a:lnTo>
                  <a:lnTo>
                    <a:pt x="110" y="82"/>
                  </a:lnTo>
                  <a:lnTo>
                    <a:pt x="104" y="94"/>
                  </a:lnTo>
                  <a:lnTo>
                    <a:pt x="98" y="106"/>
                  </a:lnTo>
                  <a:lnTo>
                    <a:pt x="90" y="130"/>
                  </a:lnTo>
                  <a:lnTo>
                    <a:pt x="84" y="152"/>
                  </a:lnTo>
                  <a:lnTo>
                    <a:pt x="78" y="172"/>
                  </a:lnTo>
                  <a:lnTo>
                    <a:pt x="74" y="182"/>
                  </a:lnTo>
                  <a:lnTo>
                    <a:pt x="70" y="188"/>
                  </a:lnTo>
                  <a:lnTo>
                    <a:pt x="64" y="194"/>
                  </a:lnTo>
                  <a:lnTo>
                    <a:pt x="56" y="200"/>
                  </a:lnTo>
                  <a:lnTo>
                    <a:pt x="46" y="202"/>
                  </a:lnTo>
                  <a:lnTo>
                    <a:pt x="34" y="202"/>
                  </a:lnTo>
                  <a:lnTo>
                    <a:pt x="18" y="202"/>
                  </a:lnTo>
                  <a:lnTo>
                    <a:pt x="0" y="198"/>
                  </a:lnTo>
                  <a:lnTo>
                    <a:pt x="10" y="212"/>
                  </a:lnTo>
                  <a:lnTo>
                    <a:pt x="26" y="228"/>
                  </a:lnTo>
                  <a:lnTo>
                    <a:pt x="44" y="244"/>
                  </a:lnTo>
                  <a:lnTo>
                    <a:pt x="58" y="252"/>
                  </a:lnTo>
                  <a:lnTo>
                    <a:pt x="42" y="286"/>
                  </a:lnTo>
                  <a:lnTo>
                    <a:pt x="30" y="310"/>
                  </a:lnTo>
                  <a:lnTo>
                    <a:pt x="26" y="318"/>
                  </a:lnTo>
                  <a:lnTo>
                    <a:pt x="22" y="320"/>
                  </a:lnTo>
                  <a:lnTo>
                    <a:pt x="36" y="324"/>
                  </a:lnTo>
                  <a:lnTo>
                    <a:pt x="50" y="324"/>
                  </a:lnTo>
                  <a:lnTo>
                    <a:pt x="62" y="324"/>
                  </a:lnTo>
                  <a:lnTo>
                    <a:pt x="76" y="322"/>
                  </a:lnTo>
                  <a:lnTo>
                    <a:pt x="90" y="320"/>
                  </a:lnTo>
                  <a:lnTo>
                    <a:pt x="102" y="316"/>
                  </a:lnTo>
                  <a:lnTo>
                    <a:pt x="114" y="310"/>
                  </a:lnTo>
                  <a:lnTo>
                    <a:pt x="128" y="304"/>
                  </a:lnTo>
                  <a:lnTo>
                    <a:pt x="150" y="286"/>
                  </a:lnTo>
                  <a:lnTo>
                    <a:pt x="170" y="268"/>
                  </a:lnTo>
                  <a:lnTo>
                    <a:pt x="178" y="256"/>
                  </a:lnTo>
                  <a:lnTo>
                    <a:pt x="184" y="244"/>
                  </a:lnTo>
                  <a:lnTo>
                    <a:pt x="190" y="232"/>
                  </a:lnTo>
                  <a:lnTo>
                    <a:pt x="196" y="220"/>
                  </a:lnTo>
                  <a:lnTo>
                    <a:pt x="200" y="204"/>
                  </a:lnTo>
                  <a:lnTo>
                    <a:pt x="202" y="184"/>
                  </a:lnTo>
                  <a:lnTo>
                    <a:pt x="202" y="146"/>
                  </a:lnTo>
                  <a:lnTo>
                    <a:pt x="204" y="108"/>
                  </a:lnTo>
                  <a:lnTo>
                    <a:pt x="206" y="92"/>
                  </a:lnTo>
                  <a:lnTo>
                    <a:pt x="210" y="76"/>
                  </a:lnTo>
                  <a:lnTo>
                    <a:pt x="216" y="64"/>
                  </a:lnTo>
                  <a:lnTo>
                    <a:pt x="222" y="56"/>
                  </a:lnTo>
                  <a:lnTo>
                    <a:pt x="228" y="48"/>
                  </a:lnTo>
                  <a:lnTo>
                    <a:pt x="234" y="44"/>
                  </a:lnTo>
                  <a:lnTo>
                    <a:pt x="242" y="40"/>
                  </a:lnTo>
                  <a:lnTo>
                    <a:pt x="248" y="40"/>
                  </a:lnTo>
                  <a:lnTo>
                    <a:pt x="254" y="40"/>
                  </a:lnTo>
                  <a:lnTo>
                    <a:pt x="260" y="42"/>
                  </a:lnTo>
                  <a:lnTo>
                    <a:pt x="272" y="48"/>
                  </a:lnTo>
                  <a:lnTo>
                    <a:pt x="284" y="56"/>
                  </a:lnTo>
                  <a:lnTo>
                    <a:pt x="292" y="66"/>
                  </a:lnTo>
                  <a:lnTo>
                    <a:pt x="298" y="76"/>
                  </a:lnTo>
                  <a:lnTo>
                    <a:pt x="322" y="116"/>
                  </a:lnTo>
                  <a:lnTo>
                    <a:pt x="346" y="150"/>
                  </a:lnTo>
                  <a:lnTo>
                    <a:pt x="372" y="174"/>
                  </a:lnTo>
                  <a:lnTo>
                    <a:pt x="398" y="196"/>
                  </a:lnTo>
                  <a:lnTo>
                    <a:pt x="424" y="212"/>
                  </a:lnTo>
                  <a:lnTo>
                    <a:pt x="454" y="224"/>
                  </a:lnTo>
                  <a:lnTo>
                    <a:pt x="484" y="234"/>
                  </a:lnTo>
                  <a:lnTo>
                    <a:pt x="518" y="24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713" y="1096"/>
              <a:ext cx="76" cy="102"/>
            </a:xfrm>
            <a:custGeom>
              <a:avLst/>
              <a:gdLst>
                <a:gd name="T0" fmla="*/ 16 w 76"/>
                <a:gd name="T1" fmla="*/ 2 h 102"/>
                <a:gd name="T2" fmla="*/ 16 w 76"/>
                <a:gd name="T3" fmla="*/ 2 h 102"/>
                <a:gd name="T4" fmla="*/ 18 w 76"/>
                <a:gd name="T5" fmla="*/ 14 h 102"/>
                <a:gd name="T6" fmla="*/ 18 w 76"/>
                <a:gd name="T7" fmla="*/ 26 h 102"/>
                <a:gd name="T8" fmla="*/ 16 w 76"/>
                <a:gd name="T9" fmla="*/ 36 h 102"/>
                <a:gd name="T10" fmla="*/ 10 w 76"/>
                <a:gd name="T11" fmla="*/ 44 h 102"/>
                <a:gd name="T12" fmla="*/ 10 w 76"/>
                <a:gd name="T13" fmla="*/ 44 h 102"/>
                <a:gd name="T14" fmla="*/ 6 w 76"/>
                <a:gd name="T15" fmla="*/ 50 h 102"/>
                <a:gd name="T16" fmla="*/ 2 w 76"/>
                <a:gd name="T17" fmla="*/ 56 h 102"/>
                <a:gd name="T18" fmla="*/ 0 w 76"/>
                <a:gd name="T19" fmla="*/ 62 h 102"/>
                <a:gd name="T20" fmla="*/ 0 w 76"/>
                <a:gd name="T21" fmla="*/ 70 h 102"/>
                <a:gd name="T22" fmla="*/ 2 w 76"/>
                <a:gd name="T23" fmla="*/ 76 h 102"/>
                <a:gd name="T24" fmla="*/ 4 w 76"/>
                <a:gd name="T25" fmla="*/ 82 h 102"/>
                <a:gd name="T26" fmla="*/ 8 w 76"/>
                <a:gd name="T27" fmla="*/ 88 h 102"/>
                <a:gd name="T28" fmla="*/ 12 w 76"/>
                <a:gd name="T29" fmla="*/ 94 h 102"/>
                <a:gd name="T30" fmla="*/ 12 w 76"/>
                <a:gd name="T31" fmla="*/ 94 h 102"/>
                <a:gd name="T32" fmla="*/ 20 w 76"/>
                <a:gd name="T33" fmla="*/ 98 h 102"/>
                <a:gd name="T34" fmla="*/ 28 w 76"/>
                <a:gd name="T35" fmla="*/ 100 h 102"/>
                <a:gd name="T36" fmla="*/ 36 w 76"/>
                <a:gd name="T37" fmla="*/ 102 h 102"/>
                <a:gd name="T38" fmla="*/ 44 w 76"/>
                <a:gd name="T39" fmla="*/ 102 h 102"/>
                <a:gd name="T40" fmla="*/ 52 w 76"/>
                <a:gd name="T41" fmla="*/ 98 h 102"/>
                <a:gd name="T42" fmla="*/ 60 w 76"/>
                <a:gd name="T43" fmla="*/ 94 h 102"/>
                <a:gd name="T44" fmla="*/ 66 w 76"/>
                <a:gd name="T45" fmla="*/ 90 h 102"/>
                <a:gd name="T46" fmla="*/ 72 w 76"/>
                <a:gd name="T47" fmla="*/ 82 h 102"/>
                <a:gd name="T48" fmla="*/ 72 w 76"/>
                <a:gd name="T49" fmla="*/ 82 h 102"/>
                <a:gd name="T50" fmla="*/ 74 w 76"/>
                <a:gd name="T51" fmla="*/ 74 h 102"/>
                <a:gd name="T52" fmla="*/ 76 w 76"/>
                <a:gd name="T53" fmla="*/ 68 h 102"/>
                <a:gd name="T54" fmla="*/ 74 w 76"/>
                <a:gd name="T55" fmla="*/ 60 h 102"/>
                <a:gd name="T56" fmla="*/ 72 w 76"/>
                <a:gd name="T57" fmla="*/ 54 h 102"/>
                <a:gd name="T58" fmla="*/ 66 w 76"/>
                <a:gd name="T59" fmla="*/ 42 h 102"/>
                <a:gd name="T60" fmla="*/ 58 w 76"/>
                <a:gd name="T61" fmla="*/ 36 h 102"/>
                <a:gd name="T62" fmla="*/ 58 w 76"/>
                <a:gd name="T63" fmla="*/ 36 h 102"/>
                <a:gd name="T64" fmla="*/ 52 w 76"/>
                <a:gd name="T65" fmla="*/ 34 h 102"/>
                <a:gd name="T66" fmla="*/ 50 w 76"/>
                <a:gd name="T67" fmla="*/ 30 h 102"/>
                <a:gd name="T68" fmla="*/ 46 w 76"/>
                <a:gd name="T69" fmla="*/ 20 h 102"/>
                <a:gd name="T70" fmla="*/ 44 w 76"/>
                <a:gd name="T71" fmla="*/ 10 h 102"/>
                <a:gd name="T72" fmla="*/ 42 w 76"/>
                <a:gd name="T73" fmla="*/ 0 h 102"/>
                <a:gd name="T74" fmla="*/ 16 w 76"/>
                <a:gd name="T75" fmla="*/ 2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6"/>
                <a:gd name="T115" fmla="*/ 0 h 102"/>
                <a:gd name="T116" fmla="*/ 76 w 76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6" h="102">
                  <a:moveTo>
                    <a:pt x="16" y="2"/>
                  </a:moveTo>
                  <a:lnTo>
                    <a:pt x="16" y="2"/>
                  </a:lnTo>
                  <a:lnTo>
                    <a:pt x="18" y="14"/>
                  </a:lnTo>
                  <a:lnTo>
                    <a:pt x="18" y="26"/>
                  </a:lnTo>
                  <a:lnTo>
                    <a:pt x="16" y="36"/>
                  </a:lnTo>
                  <a:lnTo>
                    <a:pt x="10" y="44"/>
                  </a:lnTo>
                  <a:lnTo>
                    <a:pt x="6" y="50"/>
                  </a:lnTo>
                  <a:lnTo>
                    <a:pt x="2" y="56"/>
                  </a:lnTo>
                  <a:lnTo>
                    <a:pt x="0" y="62"/>
                  </a:lnTo>
                  <a:lnTo>
                    <a:pt x="0" y="70"/>
                  </a:lnTo>
                  <a:lnTo>
                    <a:pt x="2" y="76"/>
                  </a:lnTo>
                  <a:lnTo>
                    <a:pt x="4" y="82"/>
                  </a:lnTo>
                  <a:lnTo>
                    <a:pt x="8" y="88"/>
                  </a:lnTo>
                  <a:lnTo>
                    <a:pt x="12" y="94"/>
                  </a:lnTo>
                  <a:lnTo>
                    <a:pt x="20" y="98"/>
                  </a:lnTo>
                  <a:lnTo>
                    <a:pt x="28" y="100"/>
                  </a:lnTo>
                  <a:lnTo>
                    <a:pt x="36" y="102"/>
                  </a:lnTo>
                  <a:lnTo>
                    <a:pt x="44" y="102"/>
                  </a:lnTo>
                  <a:lnTo>
                    <a:pt x="52" y="98"/>
                  </a:lnTo>
                  <a:lnTo>
                    <a:pt x="60" y="94"/>
                  </a:lnTo>
                  <a:lnTo>
                    <a:pt x="66" y="90"/>
                  </a:lnTo>
                  <a:lnTo>
                    <a:pt x="72" y="82"/>
                  </a:lnTo>
                  <a:lnTo>
                    <a:pt x="74" y="74"/>
                  </a:lnTo>
                  <a:lnTo>
                    <a:pt x="76" y="68"/>
                  </a:lnTo>
                  <a:lnTo>
                    <a:pt x="74" y="60"/>
                  </a:lnTo>
                  <a:lnTo>
                    <a:pt x="72" y="54"/>
                  </a:lnTo>
                  <a:lnTo>
                    <a:pt x="66" y="42"/>
                  </a:lnTo>
                  <a:lnTo>
                    <a:pt x="58" y="36"/>
                  </a:lnTo>
                  <a:lnTo>
                    <a:pt x="52" y="34"/>
                  </a:lnTo>
                  <a:lnTo>
                    <a:pt x="50" y="30"/>
                  </a:lnTo>
                  <a:lnTo>
                    <a:pt x="46" y="20"/>
                  </a:lnTo>
                  <a:lnTo>
                    <a:pt x="44" y="10"/>
                  </a:lnTo>
                  <a:lnTo>
                    <a:pt x="4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ED6D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2713" y="1096"/>
              <a:ext cx="76" cy="102"/>
            </a:xfrm>
            <a:custGeom>
              <a:avLst/>
              <a:gdLst>
                <a:gd name="T0" fmla="*/ 16 w 76"/>
                <a:gd name="T1" fmla="*/ 2 h 102"/>
                <a:gd name="T2" fmla="*/ 16 w 76"/>
                <a:gd name="T3" fmla="*/ 2 h 102"/>
                <a:gd name="T4" fmla="*/ 18 w 76"/>
                <a:gd name="T5" fmla="*/ 14 h 102"/>
                <a:gd name="T6" fmla="*/ 18 w 76"/>
                <a:gd name="T7" fmla="*/ 26 h 102"/>
                <a:gd name="T8" fmla="*/ 16 w 76"/>
                <a:gd name="T9" fmla="*/ 36 h 102"/>
                <a:gd name="T10" fmla="*/ 10 w 76"/>
                <a:gd name="T11" fmla="*/ 44 h 102"/>
                <a:gd name="T12" fmla="*/ 10 w 76"/>
                <a:gd name="T13" fmla="*/ 44 h 102"/>
                <a:gd name="T14" fmla="*/ 6 w 76"/>
                <a:gd name="T15" fmla="*/ 50 h 102"/>
                <a:gd name="T16" fmla="*/ 2 w 76"/>
                <a:gd name="T17" fmla="*/ 56 h 102"/>
                <a:gd name="T18" fmla="*/ 0 w 76"/>
                <a:gd name="T19" fmla="*/ 62 h 102"/>
                <a:gd name="T20" fmla="*/ 0 w 76"/>
                <a:gd name="T21" fmla="*/ 70 h 102"/>
                <a:gd name="T22" fmla="*/ 2 w 76"/>
                <a:gd name="T23" fmla="*/ 76 h 102"/>
                <a:gd name="T24" fmla="*/ 4 w 76"/>
                <a:gd name="T25" fmla="*/ 82 h 102"/>
                <a:gd name="T26" fmla="*/ 8 w 76"/>
                <a:gd name="T27" fmla="*/ 88 h 102"/>
                <a:gd name="T28" fmla="*/ 12 w 76"/>
                <a:gd name="T29" fmla="*/ 94 h 102"/>
                <a:gd name="T30" fmla="*/ 12 w 76"/>
                <a:gd name="T31" fmla="*/ 94 h 102"/>
                <a:gd name="T32" fmla="*/ 20 w 76"/>
                <a:gd name="T33" fmla="*/ 98 h 102"/>
                <a:gd name="T34" fmla="*/ 28 w 76"/>
                <a:gd name="T35" fmla="*/ 100 h 102"/>
                <a:gd name="T36" fmla="*/ 36 w 76"/>
                <a:gd name="T37" fmla="*/ 102 h 102"/>
                <a:gd name="T38" fmla="*/ 44 w 76"/>
                <a:gd name="T39" fmla="*/ 102 h 102"/>
                <a:gd name="T40" fmla="*/ 52 w 76"/>
                <a:gd name="T41" fmla="*/ 98 h 102"/>
                <a:gd name="T42" fmla="*/ 60 w 76"/>
                <a:gd name="T43" fmla="*/ 94 h 102"/>
                <a:gd name="T44" fmla="*/ 66 w 76"/>
                <a:gd name="T45" fmla="*/ 90 h 102"/>
                <a:gd name="T46" fmla="*/ 72 w 76"/>
                <a:gd name="T47" fmla="*/ 82 h 102"/>
                <a:gd name="T48" fmla="*/ 72 w 76"/>
                <a:gd name="T49" fmla="*/ 82 h 102"/>
                <a:gd name="T50" fmla="*/ 74 w 76"/>
                <a:gd name="T51" fmla="*/ 74 h 102"/>
                <a:gd name="T52" fmla="*/ 76 w 76"/>
                <a:gd name="T53" fmla="*/ 68 h 102"/>
                <a:gd name="T54" fmla="*/ 74 w 76"/>
                <a:gd name="T55" fmla="*/ 60 h 102"/>
                <a:gd name="T56" fmla="*/ 72 w 76"/>
                <a:gd name="T57" fmla="*/ 54 h 102"/>
                <a:gd name="T58" fmla="*/ 66 w 76"/>
                <a:gd name="T59" fmla="*/ 42 h 102"/>
                <a:gd name="T60" fmla="*/ 58 w 76"/>
                <a:gd name="T61" fmla="*/ 36 h 102"/>
                <a:gd name="T62" fmla="*/ 58 w 76"/>
                <a:gd name="T63" fmla="*/ 36 h 102"/>
                <a:gd name="T64" fmla="*/ 52 w 76"/>
                <a:gd name="T65" fmla="*/ 34 h 102"/>
                <a:gd name="T66" fmla="*/ 50 w 76"/>
                <a:gd name="T67" fmla="*/ 30 h 102"/>
                <a:gd name="T68" fmla="*/ 46 w 76"/>
                <a:gd name="T69" fmla="*/ 20 h 102"/>
                <a:gd name="T70" fmla="*/ 44 w 76"/>
                <a:gd name="T71" fmla="*/ 10 h 102"/>
                <a:gd name="T72" fmla="*/ 42 w 76"/>
                <a:gd name="T73" fmla="*/ 0 h 1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"/>
                <a:gd name="T112" fmla="*/ 0 h 102"/>
                <a:gd name="T113" fmla="*/ 76 w 76"/>
                <a:gd name="T114" fmla="*/ 102 h 10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" h="102">
                  <a:moveTo>
                    <a:pt x="16" y="2"/>
                  </a:moveTo>
                  <a:lnTo>
                    <a:pt x="16" y="2"/>
                  </a:lnTo>
                  <a:lnTo>
                    <a:pt x="18" y="14"/>
                  </a:lnTo>
                  <a:lnTo>
                    <a:pt x="18" y="26"/>
                  </a:lnTo>
                  <a:lnTo>
                    <a:pt x="16" y="36"/>
                  </a:lnTo>
                  <a:lnTo>
                    <a:pt x="10" y="44"/>
                  </a:lnTo>
                  <a:lnTo>
                    <a:pt x="6" y="50"/>
                  </a:lnTo>
                  <a:lnTo>
                    <a:pt x="2" y="56"/>
                  </a:lnTo>
                  <a:lnTo>
                    <a:pt x="0" y="62"/>
                  </a:lnTo>
                  <a:lnTo>
                    <a:pt x="0" y="70"/>
                  </a:lnTo>
                  <a:lnTo>
                    <a:pt x="2" y="76"/>
                  </a:lnTo>
                  <a:lnTo>
                    <a:pt x="4" y="82"/>
                  </a:lnTo>
                  <a:lnTo>
                    <a:pt x="8" y="88"/>
                  </a:lnTo>
                  <a:lnTo>
                    <a:pt x="12" y="94"/>
                  </a:lnTo>
                  <a:lnTo>
                    <a:pt x="20" y="98"/>
                  </a:lnTo>
                  <a:lnTo>
                    <a:pt x="28" y="100"/>
                  </a:lnTo>
                  <a:lnTo>
                    <a:pt x="36" y="102"/>
                  </a:lnTo>
                  <a:lnTo>
                    <a:pt x="44" y="102"/>
                  </a:lnTo>
                  <a:lnTo>
                    <a:pt x="52" y="98"/>
                  </a:lnTo>
                  <a:lnTo>
                    <a:pt x="60" y="94"/>
                  </a:lnTo>
                  <a:lnTo>
                    <a:pt x="66" y="90"/>
                  </a:lnTo>
                  <a:lnTo>
                    <a:pt x="72" y="82"/>
                  </a:lnTo>
                  <a:lnTo>
                    <a:pt x="74" y="74"/>
                  </a:lnTo>
                  <a:lnTo>
                    <a:pt x="76" y="68"/>
                  </a:lnTo>
                  <a:lnTo>
                    <a:pt x="74" y="60"/>
                  </a:lnTo>
                  <a:lnTo>
                    <a:pt x="72" y="54"/>
                  </a:lnTo>
                  <a:lnTo>
                    <a:pt x="66" y="42"/>
                  </a:lnTo>
                  <a:lnTo>
                    <a:pt x="58" y="36"/>
                  </a:lnTo>
                  <a:lnTo>
                    <a:pt x="52" y="34"/>
                  </a:lnTo>
                  <a:lnTo>
                    <a:pt x="50" y="30"/>
                  </a:lnTo>
                  <a:lnTo>
                    <a:pt x="46" y="20"/>
                  </a:lnTo>
                  <a:lnTo>
                    <a:pt x="44" y="10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667" y="1116"/>
              <a:ext cx="64" cy="90"/>
            </a:xfrm>
            <a:custGeom>
              <a:avLst/>
              <a:gdLst>
                <a:gd name="T0" fmla="*/ 18 w 64"/>
                <a:gd name="T1" fmla="*/ 0 h 90"/>
                <a:gd name="T2" fmla="*/ 18 w 64"/>
                <a:gd name="T3" fmla="*/ 0 h 90"/>
                <a:gd name="T4" fmla="*/ 18 w 64"/>
                <a:gd name="T5" fmla="*/ 8 h 90"/>
                <a:gd name="T6" fmla="*/ 18 w 64"/>
                <a:gd name="T7" fmla="*/ 18 h 90"/>
                <a:gd name="T8" fmla="*/ 14 w 64"/>
                <a:gd name="T9" fmla="*/ 24 h 90"/>
                <a:gd name="T10" fmla="*/ 10 w 64"/>
                <a:gd name="T11" fmla="*/ 32 h 90"/>
                <a:gd name="T12" fmla="*/ 10 w 64"/>
                <a:gd name="T13" fmla="*/ 32 h 90"/>
                <a:gd name="T14" fmla="*/ 6 w 64"/>
                <a:gd name="T15" fmla="*/ 38 h 90"/>
                <a:gd name="T16" fmla="*/ 4 w 64"/>
                <a:gd name="T17" fmla="*/ 44 h 90"/>
                <a:gd name="T18" fmla="*/ 2 w 64"/>
                <a:gd name="T19" fmla="*/ 50 h 90"/>
                <a:gd name="T20" fmla="*/ 0 w 64"/>
                <a:gd name="T21" fmla="*/ 56 h 90"/>
                <a:gd name="T22" fmla="*/ 2 w 64"/>
                <a:gd name="T23" fmla="*/ 64 h 90"/>
                <a:gd name="T24" fmla="*/ 4 w 64"/>
                <a:gd name="T25" fmla="*/ 70 h 90"/>
                <a:gd name="T26" fmla="*/ 8 w 64"/>
                <a:gd name="T27" fmla="*/ 76 h 90"/>
                <a:gd name="T28" fmla="*/ 14 w 64"/>
                <a:gd name="T29" fmla="*/ 82 h 90"/>
                <a:gd name="T30" fmla="*/ 14 w 64"/>
                <a:gd name="T31" fmla="*/ 82 h 90"/>
                <a:gd name="T32" fmla="*/ 24 w 64"/>
                <a:gd name="T33" fmla="*/ 86 h 90"/>
                <a:gd name="T34" fmla="*/ 36 w 64"/>
                <a:gd name="T35" fmla="*/ 90 h 90"/>
                <a:gd name="T36" fmla="*/ 48 w 64"/>
                <a:gd name="T37" fmla="*/ 88 h 90"/>
                <a:gd name="T38" fmla="*/ 60 w 64"/>
                <a:gd name="T39" fmla="*/ 82 h 90"/>
                <a:gd name="T40" fmla="*/ 60 w 64"/>
                <a:gd name="T41" fmla="*/ 82 h 90"/>
                <a:gd name="T42" fmla="*/ 64 w 64"/>
                <a:gd name="T43" fmla="*/ 74 h 90"/>
                <a:gd name="T44" fmla="*/ 64 w 64"/>
                <a:gd name="T45" fmla="*/ 74 h 90"/>
                <a:gd name="T46" fmla="*/ 62 w 64"/>
                <a:gd name="T47" fmla="*/ 64 h 90"/>
                <a:gd name="T48" fmla="*/ 60 w 64"/>
                <a:gd name="T49" fmla="*/ 52 h 90"/>
                <a:gd name="T50" fmla="*/ 56 w 64"/>
                <a:gd name="T51" fmla="*/ 42 h 90"/>
                <a:gd name="T52" fmla="*/ 52 w 64"/>
                <a:gd name="T53" fmla="*/ 32 h 90"/>
                <a:gd name="T54" fmla="*/ 46 w 64"/>
                <a:gd name="T55" fmla="*/ 24 h 90"/>
                <a:gd name="T56" fmla="*/ 38 w 64"/>
                <a:gd name="T57" fmla="*/ 14 h 90"/>
                <a:gd name="T58" fmla="*/ 28 w 64"/>
                <a:gd name="T59" fmla="*/ 8 h 90"/>
                <a:gd name="T60" fmla="*/ 18 w 64"/>
                <a:gd name="T61" fmla="*/ 0 h 90"/>
                <a:gd name="T62" fmla="*/ 18 w 64"/>
                <a:gd name="T63" fmla="*/ 0 h 9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4"/>
                <a:gd name="T97" fmla="*/ 0 h 90"/>
                <a:gd name="T98" fmla="*/ 64 w 64"/>
                <a:gd name="T99" fmla="*/ 90 h 9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4" h="90">
                  <a:moveTo>
                    <a:pt x="18" y="0"/>
                  </a:moveTo>
                  <a:lnTo>
                    <a:pt x="18" y="0"/>
                  </a:lnTo>
                  <a:lnTo>
                    <a:pt x="18" y="8"/>
                  </a:lnTo>
                  <a:lnTo>
                    <a:pt x="18" y="18"/>
                  </a:lnTo>
                  <a:lnTo>
                    <a:pt x="14" y="24"/>
                  </a:lnTo>
                  <a:lnTo>
                    <a:pt x="10" y="32"/>
                  </a:lnTo>
                  <a:lnTo>
                    <a:pt x="6" y="38"/>
                  </a:lnTo>
                  <a:lnTo>
                    <a:pt x="4" y="44"/>
                  </a:lnTo>
                  <a:lnTo>
                    <a:pt x="2" y="50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4" y="70"/>
                  </a:lnTo>
                  <a:lnTo>
                    <a:pt x="8" y="76"/>
                  </a:lnTo>
                  <a:lnTo>
                    <a:pt x="14" y="82"/>
                  </a:lnTo>
                  <a:lnTo>
                    <a:pt x="24" y="86"/>
                  </a:lnTo>
                  <a:lnTo>
                    <a:pt x="36" y="90"/>
                  </a:lnTo>
                  <a:lnTo>
                    <a:pt x="48" y="88"/>
                  </a:lnTo>
                  <a:lnTo>
                    <a:pt x="60" y="82"/>
                  </a:lnTo>
                  <a:lnTo>
                    <a:pt x="64" y="74"/>
                  </a:lnTo>
                  <a:lnTo>
                    <a:pt x="62" y="64"/>
                  </a:lnTo>
                  <a:lnTo>
                    <a:pt x="60" y="52"/>
                  </a:lnTo>
                  <a:lnTo>
                    <a:pt x="56" y="42"/>
                  </a:lnTo>
                  <a:lnTo>
                    <a:pt x="52" y="32"/>
                  </a:lnTo>
                  <a:lnTo>
                    <a:pt x="46" y="24"/>
                  </a:lnTo>
                  <a:lnTo>
                    <a:pt x="38" y="14"/>
                  </a:lnTo>
                  <a:lnTo>
                    <a:pt x="28" y="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CF4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2683" y="1100"/>
              <a:ext cx="60" cy="98"/>
            </a:xfrm>
            <a:custGeom>
              <a:avLst/>
              <a:gdLst>
                <a:gd name="T0" fmla="*/ 42 w 60"/>
                <a:gd name="T1" fmla="*/ 40 h 98"/>
                <a:gd name="T2" fmla="*/ 42 w 60"/>
                <a:gd name="T3" fmla="*/ 40 h 98"/>
                <a:gd name="T4" fmla="*/ 38 w 60"/>
                <a:gd name="T5" fmla="*/ 36 h 98"/>
                <a:gd name="T6" fmla="*/ 34 w 60"/>
                <a:gd name="T7" fmla="*/ 32 h 98"/>
                <a:gd name="T8" fmla="*/ 30 w 60"/>
                <a:gd name="T9" fmla="*/ 24 h 98"/>
                <a:gd name="T10" fmla="*/ 28 w 60"/>
                <a:gd name="T11" fmla="*/ 12 h 98"/>
                <a:gd name="T12" fmla="*/ 26 w 60"/>
                <a:gd name="T13" fmla="*/ 0 h 98"/>
                <a:gd name="T14" fmla="*/ 0 w 60"/>
                <a:gd name="T15" fmla="*/ 4 h 98"/>
                <a:gd name="T16" fmla="*/ 0 w 60"/>
                <a:gd name="T17" fmla="*/ 4 h 98"/>
                <a:gd name="T18" fmla="*/ 2 w 60"/>
                <a:gd name="T19" fmla="*/ 16 h 98"/>
                <a:gd name="T20" fmla="*/ 2 w 60"/>
                <a:gd name="T21" fmla="*/ 16 h 98"/>
                <a:gd name="T22" fmla="*/ 12 w 60"/>
                <a:gd name="T23" fmla="*/ 24 h 98"/>
                <a:gd name="T24" fmla="*/ 22 w 60"/>
                <a:gd name="T25" fmla="*/ 30 h 98"/>
                <a:gd name="T26" fmla="*/ 30 w 60"/>
                <a:gd name="T27" fmla="*/ 40 h 98"/>
                <a:gd name="T28" fmla="*/ 36 w 60"/>
                <a:gd name="T29" fmla="*/ 48 h 98"/>
                <a:gd name="T30" fmla="*/ 40 w 60"/>
                <a:gd name="T31" fmla="*/ 58 h 98"/>
                <a:gd name="T32" fmla="*/ 44 w 60"/>
                <a:gd name="T33" fmla="*/ 68 h 98"/>
                <a:gd name="T34" fmla="*/ 46 w 60"/>
                <a:gd name="T35" fmla="*/ 80 h 98"/>
                <a:gd name="T36" fmla="*/ 48 w 60"/>
                <a:gd name="T37" fmla="*/ 90 h 98"/>
                <a:gd name="T38" fmla="*/ 48 w 60"/>
                <a:gd name="T39" fmla="*/ 90 h 98"/>
                <a:gd name="T40" fmla="*/ 44 w 60"/>
                <a:gd name="T41" fmla="*/ 98 h 98"/>
                <a:gd name="T42" fmla="*/ 44 w 60"/>
                <a:gd name="T43" fmla="*/ 98 h 98"/>
                <a:gd name="T44" fmla="*/ 50 w 60"/>
                <a:gd name="T45" fmla="*/ 94 h 98"/>
                <a:gd name="T46" fmla="*/ 56 w 60"/>
                <a:gd name="T47" fmla="*/ 86 h 98"/>
                <a:gd name="T48" fmla="*/ 56 w 60"/>
                <a:gd name="T49" fmla="*/ 86 h 98"/>
                <a:gd name="T50" fmla="*/ 60 w 60"/>
                <a:gd name="T51" fmla="*/ 78 h 98"/>
                <a:gd name="T52" fmla="*/ 60 w 60"/>
                <a:gd name="T53" fmla="*/ 70 h 98"/>
                <a:gd name="T54" fmla="*/ 60 w 60"/>
                <a:gd name="T55" fmla="*/ 64 h 98"/>
                <a:gd name="T56" fmla="*/ 56 w 60"/>
                <a:gd name="T57" fmla="*/ 56 h 98"/>
                <a:gd name="T58" fmla="*/ 50 w 60"/>
                <a:gd name="T59" fmla="*/ 46 h 98"/>
                <a:gd name="T60" fmla="*/ 42 w 60"/>
                <a:gd name="T61" fmla="*/ 40 h 98"/>
                <a:gd name="T62" fmla="*/ 42 w 60"/>
                <a:gd name="T63" fmla="*/ 40 h 9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0"/>
                <a:gd name="T97" fmla="*/ 0 h 98"/>
                <a:gd name="T98" fmla="*/ 60 w 60"/>
                <a:gd name="T99" fmla="*/ 98 h 9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0" h="98">
                  <a:moveTo>
                    <a:pt x="42" y="40"/>
                  </a:moveTo>
                  <a:lnTo>
                    <a:pt x="42" y="40"/>
                  </a:lnTo>
                  <a:lnTo>
                    <a:pt x="38" y="36"/>
                  </a:lnTo>
                  <a:lnTo>
                    <a:pt x="34" y="32"/>
                  </a:lnTo>
                  <a:lnTo>
                    <a:pt x="30" y="24"/>
                  </a:lnTo>
                  <a:lnTo>
                    <a:pt x="28" y="12"/>
                  </a:lnTo>
                  <a:lnTo>
                    <a:pt x="26" y="0"/>
                  </a:lnTo>
                  <a:lnTo>
                    <a:pt x="0" y="4"/>
                  </a:lnTo>
                  <a:lnTo>
                    <a:pt x="2" y="16"/>
                  </a:lnTo>
                  <a:lnTo>
                    <a:pt x="12" y="24"/>
                  </a:lnTo>
                  <a:lnTo>
                    <a:pt x="22" y="30"/>
                  </a:lnTo>
                  <a:lnTo>
                    <a:pt x="30" y="40"/>
                  </a:lnTo>
                  <a:lnTo>
                    <a:pt x="36" y="48"/>
                  </a:lnTo>
                  <a:lnTo>
                    <a:pt x="40" y="58"/>
                  </a:lnTo>
                  <a:lnTo>
                    <a:pt x="44" y="68"/>
                  </a:lnTo>
                  <a:lnTo>
                    <a:pt x="46" y="80"/>
                  </a:lnTo>
                  <a:lnTo>
                    <a:pt x="48" y="90"/>
                  </a:lnTo>
                  <a:lnTo>
                    <a:pt x="44" y="98"/>
                  </a:lnTo>
                  <a:lnTo>
                    <a:pt x="50" y="94"/>
                  </a:lnTo>
                  <a:lnTo>
                    <a:pt x="56" y="86"/>
                  </a:lnTo>
                  <a:lnTo>
                    <a:pt x="60" y="78"/>
                  </a:lnTo>
                  <a:lnTo>
                    <a:pt x="60" y="70"/>
                  </a:lnTo>
                  <a:lnTo>
                    <a:pt x="60" y="64"/>
                  </a:lnTo>
                  <a:lnTo>
                    <a:pt x="56" y="56"/>
                  </a:lnTo>
                  <a:lnTo>
                    <a:pt x="50" y="46"/>
                  </a:lnTo>
                  <a:lnTo>
                    <a:pt x="42" y="40"/>
                  </a:lnTo>
                  <a:close/>
                </a:path>
              </a:pathLst>
            </a:custGeom>
            <a:solidFill>
              <a:srgbClr val="FFBD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2673" y="1156"/>
              <a:ext cx="28" cy="26"/>
            </a:xfrm>
            <a:custGeom>
              <a:avLst/>
              <a:gdLst>
                <a:gd name="T0" fmla="*/ 18 w 28"/>
                <a:gd name="T1" fmla="*/ 0 h 26"/>
                <a:gd name="T2" fmla="*/ 18 w 28"/>
                <a:gd name="T3" fmla="*/ 0 h 26"/>
                <a:gd name="T4" fmla="*/ 10 w 28"/>
                <a:gd name="T5" fmla="*/ 0 h 26"/>
                <a:gd name="T6" fmla="*/ 6 w 28"/>
                <a:gd name="T7" fmla="*/ 2 h 26"/>
                <a:gd name="T8" fmla="*/ 2 w 28"/>
                <a:gd name="T9" fmla="*/ 4 h 26"/>
                <a:gd name="T10" fmla="*/ 0 w 28"/>
                <a:gd name="T11" fmla="*/ 6 h 26"/>
                <a:gd name="T12" fmla="*/ 0 w 28"/>
                <a:gd name="T13" fmla="*/ 10 h 26"/>
                <a:gd name="T14" fmla="*/ 2 w 28"/>
                <a:gd name="T15" fmla="*/ 14 h 26"/>
                <a:gd name="T16" fmla="*/ 6 w 28"/>
                <a:gd name="T17" fmla="*/ 20 h 26"/>
                <a:gd name="T18" fmla="*/ 12 w 28"/>
                <a:gd name="T19" fmla="*/ 26 h 26"/>
                <a:gd name="T20" fmla="*/ 16 w 28"/>
                <a:gd name="T21" fmla="*/ 26 h 26"/>
                <a:gd name="T22" fmla="*/ 20 w 28"/>
                <a:gd name="T23" fmla="*/ 26 h 26"/>
                <a:gd name="T24" fmla="*/ 24 w 28"/>
                <a:gd name="T25" fmla="*/ 24 h 26"/>
                <a:gd name="T26" fmla="*/ 26 w 28"/>
                <a:gd name="T27" fmla="*/ 20 h 26"/>
                <a:gd name="T28" fmla="*/ 28 w 28"/>
                <a:gd name="T29" fmla="*/ 14 h 26"/>
                <a:gd name="T30" fmla="*/ 28 w 28"/>
                <a:gd name="T31" fmla="*/ 6 h 26"/>
                <a:gd name="T32" fmla="*/ 18 w 28"/>
                <a:gd name="T33" fmla="*/ 0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"/>
                <a:gd name="T52" fmla="*/ 0 h 26"/>
                <a:gd name="T53" fmla="*/ 28 w 28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" h="26">
                  <a:moveTo>
                    <a:pt x="18" y="0"/>
                  </a:move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6" y="20"/>
                  </a:lnTo>
                  <a:lnTo>
                    <a:pt x="28" y="14"/>
                  </a:lnTo>
                  <a:lnTo>
                    <a:pt x="28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2673" y="1156"/>
              <a:ext cx="28" cy="26"/>
            </a:xfrm>
            <a:custGeom>
              <a:avLst/>
              <a:gdLst>
                <a:gd name="T0" fmla="*/ 18 w 28"/>
                <a:gd name="T1" fmla="*/ 0 h 26"/>
                <a:gd name="T2" fmla="*/ 18 w 28"/>
                <a:gd name="T3" fmla="*/ 0 h 26"/>
                <a:gd name="T4" fmla="*/ 10 w 28"/>
                <a:gd name="T5" fmla="*/ 0 h 26"/>
                <a:gd name="T6" fmla="*/ 6 w 28"/>
                <a:gd name="T7" fmla="*/ 2 h 26"/>
                <a:gd name="T8" fmla="*/ 2 w 28"/>
                <a:gd name="T9" fmla="*/ 4 h 26"/>
                <a:gd name="T10" fmla="*/ 0 w 28"/>
                <a:gd name="T11" fmla="*/ 6 h 26"/>
                <a:gd name="T12" fmla="*/ 0 w 28"/>
                <a:gd name="T13" fmla="*/ 10 h 26"/>
                <a:gd name="T14" fmla="*/ 2 w 28"/>
                <a:gd name="T15" fmla="*/ 14 h 26"/>
                <a:gd name="T16" fmla="*/ 6 w 28"/>
                <a:gd name="T17" fmla="*/ 20 h 26"/>
                <a:gd name="T18" fmla="*/ 12 w 28"/>
                <a:gd name="T19" fmla="*/ 26 h 26"/>
                <a:gd name="T20" fmla="*/ 16 w 28"/>
                <a:gd name="T21" fmla="*/ 26 h 26"/>
                <a:gd name="T22" fmla="*/ 20 w 28"/>
                <a:gd name="T23" fmla="*/ 26 h 26"/>
                <a:gd name="T24" fmla="*/ 24 w 28"/>
                <a:gd name="T25" fmla="*/ 24 h 26"/>
                <a:gd name="T26" fmla="*/ 26 w 28"/>
                <a:gd name="T27" fmla="*/ 20 h 26"/>
                <a:gd name="T28" fmla="*/ 28 w 28"/>
                <a:gd name="T29" fmla="*/ 14 h 26"/>
                <a:gd name="T30" fmla="*/ 28 w 28"/>
                <a:gd name="T31" fmla="*/ 6 h 2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8"/>
                <a:gd name="T49" fmla="*/ 0 h 26"/>
                <a:gd name="T50" fmla="*/ 28 w 28"/>
                <a:gd name="T51" fmla="*/ 26 h 2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8" h="26">
                  <a:moveTo>
                    <a:pt x="18" y="0"/>
                  </a:move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6" y="20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6" y="20"/>
                  </a:lnTo>
                  <a:lnTo>
                    <a:pt x="28" y="14"/>
                  </a:lnTo>
                  <a:lnTo>
                    <a:pt x="28" y="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725" y="492"/>
              <a:ext cx="520" cy="356"/>
            </a:xfrm>
            <a:custGeom>
              <a:avLst/>
              <a:gdLst>
                <a:gd name="T0" fmla="*/ 0 w 520"/>
                <a:gd name="T1" fmla="*/ 28 h 356"/>
                <a:gd name="T2" fmla="*/ 50 w 520"/>
                <a:gd name="T3" fmla="*/ 20 h 356"/>
                <a:gd name="T4" fmla="*/ 126 w 520"/>
                <a:gd name="T5" fmla="*/ 2 h 356"/>
                <a:gd name="T6" fmla="*/ 170 w 520"/>
                <a:gd name="T7" fmla="*/ 0 h 356"/>
                <a:gd name="T8" fmla="*/ 204 w 520"/>
                <a:gd name="T9" fmla="*/ 4 h 356"/>
                <a:gd name="T10" fmla="*/ 222 w 520"/>
                <a:gd name="T11" fmla="*/ 10 h 356"/>
                <a:gd name="T12" fmla="*/ 254 w 520"/>
                <a:gd name="T13" fmla="*/ 24 h 356"/>
                <a:gd name="T14" fmla="*/ 282 w 520"/>
                <a:gd name="T15" fmla="*/ 46 h 356"/>
                <a:gd name="T16" fmla="*/ 302 w 520"/>
                <a:gd name="T17" fmla="*/ 76 h 356"/>
                <a:gd name="T18" fmla="*/ 310 w 520"/>
                <a:gd name="T19" fmla="*/ 120 h 356"/>
                <a:gd name="T20" fmla="*/ 310 w 520"/>
                <a:gd name="T21" fmla="*/ 138 h 356"/>
                <a:gd name="T22" fmla="*/ 306 w 520"/>
                <a:gd name="T23" fmla="*/ 182 h 356"/>
                <a:gd name="T24" fmla="*/ 306 w 520"/>
                <a:gd name="T25" fmla="*/ 228 h 356"/>
                <a:gd name="T26" fmla="*/ 312 w 520"/>
                <a:gd name="T27" fmla="*/ 246 h 356"/>
                <a:gd name="T28" fmla="*/ 322 w 520"/>
                <a:gd name="T29" fmla="*/ 260 h 356"/>
                <a:gd name="T30" fmla="*/ 340 w 520"/>
                <a:gd name="T31" fmla="*/ 264 h 356"/>
                <a:gd name="T32" fmla="*/ 352 w 520"/>
                <a:gd name="T33" fmla="*/ 262 h 356"/>
                <a:gd name="T34" fmla="*/ 382 w 520"/>
                <a:gd name="T35" fmla="*/ 244 h 356"/>
                <a:gd name="T36" fmla="*/ 410 w 520"/>
                <a:gd name="T37" fmla="*/ 218 h 356"/>
                <a:gd name="T38" fmla="*/ 430 w 520"/>
                <a:gd name="T39" fmla="*/ 190 h 356"/>
                <a:gd name="T40" fmla="*/ 434 w 520"/>
                <a:gd name="T41" fmla="*/ 178 h 356"/>
                <a:gd name="T42" fmla="*/ 434 w 520"/>
                <a:gd name="T43" fmla="*/ 180 h 356"/>
                <a:gd name="T44" fmla="*/ 436 w 520"/>
                <a:gd name="T45" fmla="*/ 184 h 356"/>
                <a:gd name="T46" fmla="*/ 440 w 520"/>
                <a:gd name="T47" fmla="*/ 216 h 356"/>
                <a:gd name="T48" fmla="*/ 446 w 520"/>
                <a:gd name="T49" fmla="*/ 262 h 356"/>
                <a:gd name="T50" fmla="*/ 482 w 520"/>
                <a:gd name="T51" fmla="*/ 262 h 356"/>
                <a:gd name="T52" fmla="*/ 520 w 520"/>
                <a:gd name="T53" fmla="*/ 260 h 356"/>
                <a:gd name="T54" fmla="*/ 494 w 520"/>
                <a:gd name="T55" fmla="*/ 302 h 356"/>
                <a:gd name="T56" fmla="*/ 462 w 520"/>
                <a:gd name="T57" fmla="*/ 330 h 356"/>
                <a:gd name="T58" fmla="*/ 426 w 520"/>
                <a:gd name="T59" fmla="*/ 348 h 356"/>
                <a:gd name="T60" fmla="*/ 386 w 520"/>
                <a:gd name="T61" fmla="*/ 356 h 356"/>
                <a:gd name="T62" fmla="*/ 348 w 520"/>
                <a:gd name="T63" fmla="*/ 356 h 356"/>
                <a:gd name="T64" fmla="*/ 310 w 520"/>
                <a:gd name="T65" fmla="*/ 348 h 356"/>
                <a:gd name="T66" fmla="*/ 276 w 520"/>
                <a:gd name="T67" fmla="*/ 336 h 356"/>
                <a:gd name="T68" fmla="*/ 246 w 520"/>
                <a:gd name="T69" fmla="*/ 320 h 356"/>
                <a:gd name="T70" fmla="*/ 228 w 520"/>
                <a:gd name="T71" fmla="*/ 306 h 356"/>
                <a:gd name="T72" fmla="*/ 192 w 520"/>
                <a:gd name="T73" fmla="*/ 270 h 356"/>
                <a:gd name="T74" fmla="*/ 164 w 520"/>
                <a:gd name="T75" fmla="*/ 226 h 356"/>
                <a:gd name="T76" fmla="*/ 150 w 520"/>
                <a:gd name="T77" fmla="*/ 180 h 356"/>
                <a:gd name="T78" fmla="*/ 148 w 520"/>
                <a:gd name="T79" fmla="*/ 158 h 356"/>
                <a:gd name="T80" fmla="*/ 150 w 520"/>
                <a:gd name="T81" fmla="*/ 150 h 356"/>
                <a:gd name="T82" fmla="*/ 162 w 520"/>
                <a:gd name="T83" fmla="*/ 124 h 356"/>
                <a:gd name="T84" fmla="*/ 188 w 520"/>
                <a:gd name="T85" fmla="*/ 78 h 356"/>
                <a:gd name="T86" fmla="*/ 190 w 520"/>
                <a:gd name="T87" fmla="*/ 64 h 356"/>
                <a:gd name="T88" fmla="*/ 184 w 520"/>
                <a:gd name="T89" fmla="*/ 54 h 356"/>
                <a:gd name="T90" fmla="*/ 170 w 520"/>
                <a:gd name="T91" fmla="*/ 46 h 356"/>
                <a:gd name="T92" fmla="*/ 160 w 520"/>
                <a:gd name="T93" fmla="*/ 46 h 356"/>
                <a:gd name="T94" fmla="*/ 142 w 520"/>
                <a:gd name="T95" fmla="*/ 46 h 356"/>
                <a:gd name="T96" fmla="*/ 116 w 520"/>
                <a:gd name="T97" fmla="*/ 60 h 356"/>
                <a:gd name="T98" fmla="*/ 80 w 520"/>
                <a:gd name="T99" fmla="*/ 82 h 356"/>
                <a:gd name="T100" fmla="*/ 54 w 520"/>
                <a:gd name="T101" fmla="*/ 96 h 356"/>
                <a:gd name="T102" fmla="*/ 34 w 520"/>
                <a:gd name="T103" fmla="*/ 98 h 356"/>
                <a:gd name="T104" fmla="*/ 0 w 520"/>
                <a:gd name="T105" fmla="*/ 28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20"/>
                <a:gd name="T160" fmla="*/ 0 h 356"/>
                <a:gd name="T161" fmla="*/ 520 w 520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20" h="356">
                  <a:moveTo>
                    <a:pt x="0" y="28"/>
                  </a:moveTo>
                  <a:lnTo>
                    <a:pt x="0" y="28"/>
                  </a:lnTo>
                  <a:lnTo>
                    <a:pt x="24" y="26"/>
                  </a:lnTo>
                  <a:lnTo>
                    <a:pt x="50" y="20"/>
                  </a:lnTo>
                  <a:lnTo>
                    <a:pt x="100" y="8"/>
                  </a:lnTo>
                  <a:lnTo>
                    <a:pt x="126" y="2"/>
                  </a:lnTo>
                  <a:lnTo>
                    <a:pt x="156" y="0"/>
                  </a:lnTo>
                  <a:lnTo>
                    <a:pt x="170" y="0"/>
                  </a:lnTo>
                  <a:lnTo>
                    <a:pt x="186" y="2"/>
                  </a:lnTo>
                  <a:lnTo>
                    <a:pt x="204" y="4"/>
                  </a:lnTo>
                  <a:lnTo>
                    <a:pt x="222" y="10"/>
                  </a:lnTo>
                  <a:lnTo>
                    <a:pt x="238" y="16"/>
                  </a:lnTo>
                  <a:lnTo>
                    <a:pt x="254" y="24"/>
                  </a:lnTo>
                  <a:lnTo>
                    <a:pt x="268" y="34"/>
                  </a:lnTo>
                  <a:lnTo>
                    <a:pt x="282" y="46"/>
                  </a:lnTo>
                  <a:lnTo>
                    <a:pt x="292" y="60"/>
                  </a:lnTo>
                  <a:lnTo>
                    <a:pt x="302" y="76"/>
                  </a:lnTo>
                  <a:lnTo>
                    <a:pt x="308" y="96"/>
                  </a:lnTo>
                  <a:lnTo>
                    <a:pt x="310" y="120"/>
                  </a:lnTo>
                  <a:lnTo>
                    <a:pt x="310" y="138"/>
                  </a:lnTo>
                  <a:lnTo>
                    <a:pt x="308" y="160"/>
                  </a:lnTo>
                  <a:lnTo>
                    <a:pt x="306" y="182"/>
                  </a:lnTo>
                  <a:lnTo>
                    <a:pt x="304" y="206"/>
                  </a:lnTo>
                  <a:lnTo>
                    <a:pt x="306" y="228"/>
                  </a:lnTo>
                  <a:lnTo>
                    <a:pt x="308" y="238"/>
                  </a:lnTo>
                  <a:lnTo>
                    <a:pt x="312" y="246"/>
                  </a:lnTo>
                  <a:lnTo>
                    <a:pt x="316" y="254"/>
                  </a:lnTo>
                  <a:lnTo>
                    <a:pt x="322" y="260"/>
                  </a:lnTo>
                  <a:lnTo>
                    <a:pt x="330" y="262"/>
                  </a:lnTo>
                  <a:lnTo>
                    <a:pt x="340" y="264"/>
                  </a:lnTo>
                  <a:lnTo>
                    <a:pt x="352" y="262"/>
                  </a:lnTo>
                  <a:lnTo>
                    <a:pt x="368" y="254"/>
                  </a:lnTo>
                  <a:lnTo>
                    <a:pt x="382" y="244"/>
                  </a:lnTo>
                  <a:lnTo>
                    <a:pt x="398" y="232"/>
                  </a:lnTo>
                  <a:lnTo>
                    <a:pt x="410" y="218"/>
                  </a:lnTo>
                  <a:lnTo>
                    <a:pt x="422" y="204"/>
                  </a:lnTo>
                  <a:lnTo>
                    <a:pt x="430" y="190"/>
                  </a:lnTo>
                  <a:lnTo>
                    <a:pt x="434" y="178"/>
                  </a:lnTo>
                  <a:lnTo>
                    <a:pt x="432" y="178"/>
                  </a:lnTo>
                  <a:lnTo>
                    <a:pt x="434" y="180"/>
                  </a:lnTo>
                  <a:lnTo>
                    <a:pt x="436" y="184"/>
                  </a:lnTo>
                  <a:lnTo>
                    <a:pt x="438" y="192"/>
                  </a:lnTo>
                  <a:lnTo>
                    <a:pt x="440" y="216"/>
                  </a:lnTo>
                  <a:lnTo>
                    <a:pt x="446" y="262"/>
                  </a:lnTo>
                  <a:lnTo>
                    <a:pt x="456" y="262"/>
                  </a:lnTo>
                  <a:lnTo>
                    <a:pt x="482" y="262"/>
                  </a:lnTo>
                  <a:lnTo>
                    <a:pt x="520" y="260"/>
                  </a:lnTo>
                  <a:lnTo>
                    <a:pt x="508" y="282"/>
                  </a:lnTo>
                  <a:lnTo>
                    <a:pt x="494" y="302"/>
                  </a:lnTo>
                  <a:lnTo>
                    <a:pt x="478" y="318"/>
                  </a:lnTo>
                  <a:lnTo>
                    <a:pt x="462" y="330"/>
                  </a:lnTo>
                  <a:lnTo>
                    <a:pt x="444" y="340"/>
                  </a:lnTo>
                  <a:lnTo>
                    <a:pt x="426" y="348"/>
                  </a:lnTo>
                  <a:lnTo>
                    <a:pt x="406" y="352"/>
                  </a:lnTo>
                  <a:lnTo>
                    <a:pt x="386" y="356"/>
                  </a:lnTo>
                  <a:lnTo>
                    <a:pt x="368" y="356"/>
                  </a:lnTo>
                  <a:lnTo>
                    <a:pt x="348" y="356"/>
                  </a:lnTo>
                  <a:lnTo>
                    <a:pt x="328" y="352"/>
                  </a:lnTo>
                  <a:lnTo>
                    <a:pt x="310" y="348"/>
                  </a:lnTo>
                  <a:lnTo>
                    <a:pt x="292" y="342"/>
                  </a:lnTo>
                  <a:lnTo>
                    <a:pt x="276" y="336"/>
                  </a:lnTo>
                  <a:lnTo>
                    <a:pt x="260" y="328"/>
                  </a:lnTo>
                  <a:lnTo>
                    <a:pt x="246" y="320"/>
                  </a:lnTo>
                  <a:lnTo>
                    <a:pt x="228" y="306"/>
                  </a:lnTo>
                  <a:lnTo>
                    <a:pt x="210" y="290"/>
                  </a:lnTo>
                  <a:lnTo>
                    <a:pt x="192" y="270"/>
                  </a:lnTo>
                  <a:lnTo>
                    <a:pt x="176" y="248"/>
                  </a:lnTo>
                  <a:lnTo>
                    <a:pt x="164" y="226"/>
                  </a:lnTo>
                  <a:lnTo>
                    <a:pt x="154" y="202"/>
                  </a:lnTo>
                  <a:lnTo>
                    <a:pt x="150" y="180"/>
                  </a:lnTo>
                  <a:lnTo>
                    <a:pt x="148" y="170"/>
                  </a:lnTo>
                  <a:lnTo>
                    <a:pt x="148" y="158"/>
                  </a:lnTo>
                  <a:lnTo>
                    <a:pt x="150" y="150"/>
                  </a:lnTo>
                  <a:lnTo>
                    <a:pt x="154" y="142"/>
                  </a:lnTo>
                  <a:lnTo>
                    <a:pt x="162" y="124"/>
                  </a:lnTo>
                  <a:lnTo>
                    <a:pt x="182" y="92"/>
                  </a:lnTo>
                  <a:lnTo>
                    <a:pt x="188" y="78"/>
                  </a:lnTo>
                  <a:lnTo>
                    <a:pt x="190" y="70"/>
                  </a:lnTo>
                  <a:lnTo>
                    <a:pt x="190" y="64"/>
                  </a:lnTo>
                  <a:lnTo>
                    <a:pt x="188" y="60"/>
                  </a:lnTo>
                  <a:lnTo>
                    <a:pt x="184" y="54"/>
                  </a:lnTo>
                  <a:lnTo>
                    <a:pt x="178" y="50"/>
                  </a:lnTo>
                  <a:lnTo>
                    <a:pt x="170" y="46"/>
                  </a:lnTo>
                  <a:lnTo>
                    <a:pt x="160" y="46"/>
                  </a:lnTo>
                  <a:lnTo>
                    <a:pt x="150" y="46"/>
                  </a:lnTo>
                  <a:lnTo>
                    <a:pt x="142" y="46"/>
                  </a:lnTo>
                  <a:lnTo>
                    <a:pt x="132" y="50"/>
                  </a:lnTo>
                  <a:lnTo>
                    <a:pt x="116" y="60"/>
                  </a:lnTo>
                  <a:lnTo>
                    <a:pt x="98" y="72"/>
                  </a:lnTo>
                  <a:lnTo>
                    <a:pt x="80" y="82"/>
                  </a:lnTo>
                  <a:lnTo>
                    <a:pt x="64" y="92"/>
                  </a:lnTo>
                  <a:lnTo>
                    <a:pt x="54" y="96"/>
                  </a:lnTo>
                  <a:lnTo>
                    <a:pt x="44" y="98"/>
                  </a:lnTo>
                  <a:lnTo>
                    <a:pt x="34" y="98"/>
                  </a:lnTo>
                  <a:lnTo>
                    <a:pt x="24" y="9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42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2725" y="492"/>
              <a:ext cx="520" cy="356"/>
            </a:xfrm>
            <a:custGeom>
              <a:avLst/>
              <a:gdLst>
                <a:gd name="T0" fmla="*/ 0 w 520"/>
                <a:gd name="T1" fmla="*/ 28 h 356"/>
                <a:gd name="T2" fmla="*/ 50 w 520"/>
                <a:gd name="T3" fmla="*/ 20 h 356"/>
                <a:gd name="T4" fmla="*/ 126 w 520"/>
                <a:gd name="T5" fmla="*/ 2 h 356"/>
                <a:gd name="T6" fmla="*/ 170 w 520"/>
                <a:gd name="T7" fmla="*/ 0 h 356"/>
                <a:gd name="T8" fmla="*/ 204 w 520"/>
                <a:gd name="T9" fmla="*/ 4 h 356"/>
                <a:gd name="T10" fmla="*/ 222 w 520"/>
                <a:gd name="T11" fmla="*/ 10 h 356"/>
                <a:gd name="T12" fmla="*/ 254 w 520"/>
                <a:gd name="T13" fmla="*/ 24 h 356"/>
                <a:gd name="T14" fmla="*/ 282 w 520"/>
                <a:gd name="T15" fmla="*/ 46 h 356"/>
                <a:gd name="T16" fmla="*/ 302 w 520"/>
                <a:gd name="T17" fmla="*/ 76 h 356"/>
                <a:gd name="T18" fmla="*/ 310 w 520"/>
                <a:gd name="T19" fmla="*/ 120 h 356"/>
                <a:gd name="T20" fmla="*/ 310 w 520"/>
                <a:gd name="T21" fmla="*/ 138 h 356"/>
                <a:gd name="T22" fmla="*/ 306 w 520"/>
                <a:gd name="T23" fmla="*/ 182 h 356"/>
                <a:gd name="T24" fmla="*/ 306 w 520"/>
                <a:gd name="T25" fmla="*/ 228 h 356"/>
                <a:gd name="T26" fmla="*/ 312 w 520"/>
                <a:gd name="T27" fmla="*/ 246 h 356"/>
                <a:gd name="T28" fmla="*/ 322 w 520"/>
                <a:gd name="T29" fmla="*/ 260 h 356"/>
                <a:gd name="T30" fmla="*/ 340 w 520"/>
                <a:gd name="T31" fmla="*/ 264 h 356"/>
                <a:gd name="T32" fmla="*/ 352 w 520"/>
                <a:gd name="T33" fmla="*/ 262 h 356"/>
                <a:gd name="T34" fmla="*/ 382 w 520"/>
                <a:gd name="T35" fmla="*/ 244 h 356"/>
                <a:gd name="T36" fmla="*/ 410 w 520"/>
                <a:gd name="T37" fmla="*/ 218 h 356"/>
                <a:gd name="T38" fmla="*/ 430 w 520"/>
                <a:gd name="T39" fmla="*/ 190 h 356"/>
                <a:gd name="T40" fmla="*/ 434 w 520"/>
                <a:gd name="T41" fmla="*/ 178 h 356"/>
                <a:gd name="T42" fmla="*/ 434 w 520"/>
                <a:gd name="T43" fmla="*/ 180 h 356"/>
                <a:gd name="T44" fmla="*/ 436 w 520"/>
                <a:gd name="T45" fmla="*/ 184 h 356"/>
                <a:gd name="T46" fmla="*/ 440 w 520"/>
                <a:gd name="T47" fmla="*/ 216 h 356"/>
                <a:gd name="T48" fmla="*/ 446 w 520"/>
                <a:gd name="T49" fmla="*/ 262 h 356"/>
                <a:gd name="T50" fmla="*/ 482 w 520"/>
                <a:gd name="T51" fmla="*/ 262 h 356"/>
                <a:gd name="T52" fmla="*/ 520 w 520"/>
                <a:gd name="T53" fmla="*/ 260 h 356"/>
                <a:gd name="T54" fmla="*/ 494 w 520"/>
                <a:gd name="T55" fmla="*/ 302 h 356"/>
                <a:gd name="T56" fmla="*/ 462 w 520"/>
                <a:gd name="T57" fmla="*/ 330 h 356"/>
                <a:gd name="T58" fmla="*/ 426 w 520"/>
                <a:gd name="T59" fmla="*/ 348 h 356"/>
                <a:gd name="T60" fmla="*/ 386 w 520"/>
                <a:gd name="T61" fmla="*/ 356 h 356"/>
                <a:gd name="T62" fmla="*/ 348 w 520"/>
                <a:gd name="T63" fmla="*/ 356 h 356"/>
                <a:gd name="T64" fmla="*/ 310 w 520"/>
                <a:gd name="T65" fmla="*/ 348 h 356"/>
                <a:gd name="T66" fmla="*/ 276 w 520"/>
                <a:gd name="T67" fmla="*/ 336 h 356"/>
                <a:gd name="T68" fmla="*/ 246 w 520"/>
                <a:gd name="T69" fmla="*/ 320 h 356"/>
                <a:gd name="T70" fmla="*/ 228 w 520"/>
                <a:gd name="T71" fmla="*/ 306 h 356"/>
                <a:gd name="T72" fmla="*/ 192 w 520"/>
                <a:gd name="T73" fmla="*/ 270 h 356"/>
                <a:gd name="T74" fmla="*/ 164 w 520"/>
                <a:gd name="T75" fmla="*/ 226 h 356"/>
                <a:gd name="T76" fmla="*/ 150 w 520"/>
                <a:gd name="T77" fmla="*/ 180 h 356"/>
                <a:gd name="T78" fmla="*/ 148 w 520"/>
                <a:gd name="T79" fmla="*/ 158 h 356"/>
                <a:gd name="T80" fmla="*/ 150 w 520"/>
                <a:gd name="T81" fmla="*/ 150 h 356"/>
                <a:gd name="T82" fmla="*/ 162 w 520"/>
                <a:gd name="T83" fmla="*/ 124 h 356"/>
                <a:gd name="T84" fmla="*/ 188 w 520"/>
                <a:gd name="T85" fmla="*/ 78 h 356"/>
                <a:gd name="T86" fmla="*/ 190 w 520"/>
                <a:gd name="T87" fmla="*/ 64 h 356"/>
                <a:gd name="T88" fmla="*/ 184 w 520"/>
                <a:gd name="T89" fmla="*/ 54 h 356"/>
                <a:gd name="T90" fmla="*/ 170 w 520"/>
                <a:gd name="T91" fmla="*/ 46 h 356"/>
                <a:gd name="T92" fmla="*/ 160 w 520"/>
                <a:gd name="T93" fmla="*/ 46 h 356"/>
                <a:gd name="T94" fmla="*/ 142 w 520"/>
                <a:gd name="T95" fmla="*/ 46 h 356"/>
                <a:gd name="T96" fmla="*/ 116 w 520"/>
                <a:gd name="T97" fmla="*/ 60 h 356"/>
                <a:gd name="T98" fmla="*/ 80 w 520"/>
                <a:gd name="T99" fmla="*/ 82 h 356"/>
                <a:gd name="T100" fmla="*/ 54 w 520"/>
                <a:gd name="T101" fmla="*/ 96 h 356"/>
                <a:gd name="T102" fmla="*/ 34 w 520"/>
                <a:gd name="T103" fmla="*/ 98 h 35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20"/>
                <a:gd name="T157" fmla="*/ 0 h 356"/>
                <a:gd name="T158" fmla="*/ 520 w 520"/>
                <a:gd name="T159" fmla="*/ 356 h 35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20" h="356">
                  <a:moveTo>
                    <a:pt x="0" y="28"/>
                  </a:moveTo>
                  <a:lnTo>
                    <a:pt x="0" y="28"/>
                  </a:lnTo>
                  <a:lnTo>
                    <a:pt x="24" y="26"/>
                  </a:lnTo>
                  <a:lnTo>
                    <a:pt x="50" y="20"/>
                  </a:lnTo>
                  <a:lnTo>
                    <a:pt x="100" y="8"/>
                  </a:lnTo>
                  <a:lnTo>
                    <a:pt x="126" y="2"/>
                  </a:lnTo>
                  <a:lnTo>
                    <a:pt x="156" y="0"/>
                  </a:lnTo>
                  <a:lnTo>
                    <a:pt x="170" y="0"/>
                  </a:lnTo>
                  <a:lnTo>
                    <a:pt x="186" y="2"/>
                  </a:lnTo>
                  <a:lnTo>
                    <a:pt x="204" y="4"/>
                  </a:lnTo>
                  <a:lnTo>
                    <a:pt x="222" y="10"/>
                  </a:lnTo>
                  <a:lnTo>
                    <a:pt x="238" y="16"/>
                  </a:lnTo>
                  <a:lnTo>
                    <a:pt x="254" y="24"/>
                  </a:lnTo>
                  <a:lnTo>
                    <a:pt x="268" y="34"/>
                  </a:lnTo>
                  <a:lnTo>
                    <a:pt x="282" y="46"/>
                  </a:lnTo>
                  <a:lnTo>
                    <a:pt x="292" y="60"/>
                  </a:lnTo>
                  <a:lnTo>
                    <a:pt x="302" y="76"/>
                  </a:lnTo>
                  <a:lnTo>
                    <a:pt x="308" y="96"/>
                  </a:lnTo>
                  <a:lnTo>
                    <a:pt x="310" y="120"/>
                  </a:lnTo>
                  <a:lnTo>
                    <a:pt x="310" y="138"/>
                  </a:lnTo>
                  <a:lnTo>
                    <a:pt x="308" y="160"/>
                  </a:lnTo>
                  <a:lnTo>
                    <a:pt x="306" y="182"/>
                  </a:lnTo>
                  <a:lnTo>
                    <a:pt x="304" y="206"/>
                  </a:lnTo>
                  <a:lnTo>
                    <a:pt x="306" y="228"/>
                  </a:lnTo>
                  <a:lnTo>
                    <a:pt x="308" y="238"/>
                  </a:lnTo>
                  <a:lnTo>
                    <a:pt x="312" y="246"/>
                  </a:lnTo>
                  <a:lnTo>
                    <a:pt x="316" y="254"/>
                  </a:lnTo>
                  <a:lnTo>
                    <a:pt x="322" y="260"/>
                  </a:lnTo>
                  <a:lnTo>
                    <a:pt x="330" y="262"/>
                  </a:lnTo>
                  <a:lnTo>
                    <a:pt x="340" y="264"/>
                  </a:lnTo>
                  <a:lnTo>
                    <a:pt x="352" y="262"/>
                  </a:lnTo>
                  <a:lnTo>
                    <a:pt x="368" y="254"/>
                  </a:lnTo>
                  <a:lnTo>
                    <a:pt x="382" y="244"/>
                  </a:lnTo>
                  <a:lnTo>
                    <a:pt x="398" y="232"/>
                  </a:lnTo>
                  <a:lnTo>
                    <a:pt x="410" y="218"/>
                  </a:lnTo>
                  <a:lnTo>
                    <a:pt x="422" y="204"/>
                  </a:lnTo>
                  <a:lnTo>
                    <a:pt x="430" y="190"/>
                  </a:lnTo>
                  <a:lnTo>
                    <a:pt x="434" y="178"/>
                  </a:lnTo>
                  <a:lnTo>
                    <a:pt x="432" y="178"/>
                  </a:lnTo>
                  <a:lnTo>
                    <a:pt x="434" y="180"/>
                  </a:lnTo>
                  <a:lnTo>
                    <a:pt x="436" y="184"/>
                  </a:lnTo>
                  <a:lnTo>
                    <a:pt x="438" y="192"/>
                  </a:lnTo>
                  <a:lnTo>
                    <a:pt x="440" y="216"/>
                  </a:lnTo>
                  <a:lnTo>
                    <a:pt x="446" y="262"/>
                  </a:lnTo>
                  <a:lnTo>
                    <a:pt x="456" y="262"/>
                  </a:lnTo>
                  <a:lnTo>
                    <a:pt x="482" y="262"/>
                  </a:lnTo>
                  <a:lnTo>
                    <a:pt x="520" y="260"/>
                  </a:lnTo>
                  <a:lnTo>
                    <a:pt x="508" y="282"/>
                  </a:lnTo>
                  <a:lnTo>
                    <a:pt x="494" y="302"/>
                  </a:lnTo>
                  <a:lnTo>
                    <a:pt x="478" y="318"/>
                  </a:lnTo>
                  <a:lnTo>
                    <a:pt x="462" y="330"/>
                  </a:lnTo>
                  <a:lnTo>
                    <a:pt x="444" y="340"/>
                  </a:lnTo>
                  <a:lnTo>
                    <a:pt x="426" y="348"/>
                  </a:lnTo>
                  <a:lnTo>
                    <a:pt x="406" y="352"/>
                  </a:lnTo>
                  <a:lnTo>
                    <a:pt x="386" y="356"/>
                  </a:lnTo>
                  <a:lnTo>
                    <a:pt x="368" y="356"/>
                  </a:lnTo>
                  <a:lnTo>
                    <a:pt x="348" y="356"/>
                  </a:lnTo>
                  <a:lnTo>
                    <a:pt x="328" y="352"/>
                  </a:lnTo>
                  <a:lnTo>
                    <a:pt x="310" y="348"/>
                  </a:lnTo>
                  <a:lnTo>
                    <a:pt x="292" y="342"/>
                  </a:lnTo>
                  <a:lnTo>
                    <a:pt x="276" y="336"/>
                  </a:lnTo>
                  <a:lnTo>
                    <a:pt x="260" y="328"/>
                  </a:lnTo>
                  <a:lnTo>
                    <a:pt x="246" y="320"/>
                  </a:lnTo>
                  <a:lnTo>
                    <a:pt x="228" y="306"/>
                  </a:lnTo>
                  <a:lnTo>
                    <a:pt x="210" y="290"/>
                  </a:lnTo>
                  <a:lnTo>
                    <a:pt x="192" y="270"/>
                  </a:lnTo>
                  <a:lnTo>
                    <a:pt x="176" y="248"/>
                  </a:lnTo>
                  <a:lnTo>
                    <a:pt x="164" y="226"/>
                  </a:lnTo>
                  <a:lnTo>
                    <a:pt x="154" y="202"/>
                  </a:lnTo>
                  <a:lnTo>
                    <a:pt x="150" y="180"/>
                  </a:lnTo>
                  <a:lnTo>
                    <a:pt x="148" y="170"/>
                  </a:lnTo>
                  <a:lnTo>
                    <a:pt x="148" y="158"/>
                  </a:lnTo>
                  <a:lnTo>
                    <a:pt x="150" y="150"/>
                  </a:lnTo>
                  <a:lnTo>
                    <a:pt x="154" y="142"/>
                  </a:lnTo>
                  <a:lnTo>
                    <a:pt x="162" y="124"/>
                  </a:lnTo>
                  <a:lnTo>
                    <a:pt x="182" y="92"/>
                  </a:lnTo>
                  <a:lnTo>
                    <a:pt x="188" y="78"/>
                  </a:lnTo>
                  <a:lnTo>
                    <a:pt x="190" y="70"/>
                  </a:lnTo>
                  <a:lnTo>
                    <a:pt x="190" y="64"/>
                  </a:lnTo>
                  <a:lnTo>
                    <a:pt x="188" y="60"/>
                  </a:lnTo>
                  <a:lnTo>
                    <a:pt x="184" y="54"/>
                  </a:lnTo>
                  <a:lnTo>
                    <a:pt x="178" y="50"/>
                  </a:lnTo>
                  <a:lnTo>
                    <a:pt x="170" y="46"/>
                  </a:lnTo>
                  <a:lnTo>
                    <a:pt x="160" y="46"/>
                  </a:lnTo>
                  <a:lnTo>
                    <a:pt x="150" y="46"/>
                  </a:lnTo>
                  <a:lnTo>
                    <a:pt x="142" y="46"/>
                  </a:lnTo>
                  <a:lnTo>
                    <a:pt x="132" y="50"/>
                  </a:lnTo>
                  <a:lnTo>
                    <a:pt x="116" y="60"/>
                  </a:lnTo>
                  <a:lnTo>
                    <a:pt x="98" y="72"/>
                  </a:lnTo>
                  <a:lnTo>
                    <a:pt x="80" y="82"/>
                  </a:lnTo>
                  <a:lnTo>
                    <a:pt x="64" y="92"/>
                  </a:lnTo>
                  <a:lnTo>
                    <a:pt x="54" y="96"/>
                  </a:lnTo>
                  <a:lnTo>
                    <a:pt x="44" y="98"/>
                  </a:lnTo>
                  <a:lnTo>
                    <a:pt x="34" y="98"/>
                  </a:lnTo>
                  <a:lnTo>
                    <a:pt x="24" y="9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311" y="516"/>
              <a:ext cx="356" cy="330"/>
            </a:xfrm>
            <a:custGeom>
              <a:avLst/>
              <a:gdLst>
                <a:gd name="T0" fmla="*/ 264 w 356"/>
                <a:gd name="T1" fmla="*/ 80 h 330"/>
                <a:gd name="T2" fmla="*/ 192 w 356"/>
                <a:gd name="T3" fmla="*/ 174 h 330"/>
                <a:gd name="T4" fmla="*/ 178 w 356"/>
                <a:gd name="T5" fmla="*/ 226 h 330"/>
                <a:gd name="T6" fmla="*/ 156 w 356"/>
                <a:gd name="T7" fmla="*/ 248 h 330"/>
                <a:gd name="T8" fmla="*/ 112 w 356"/>
                <a:gd name="T9" fmla="*/ 254 h 330"/>
                <a:gd name="T10" fmla="*/ 74 w 356"/>
                <a:gd name="T11" fmla="*/ 230 h 330"/>
                <a:gd name="T12" fmla="*/ 68 w 356"/>
                <a:gd name="T13" fmla="*/ 192 h 330"/>
                <a:gd name="T14" fmla="*/ 82 w 356"/>
                <a:gd name="T15" fmla="*/ 160 h 330"/>
                <a:gd name="T16" fmla="*/ 142 w 356"/>
                <a:gd name="T17" fmla="*/ 112 h 330"/>
                <a:gd name="T18" fmla="*/ 240 w 356"/>
                <a:gd name="T19" fmla="*/ 72 h 330"/>
                <a:gd name="T20" fmla="*/ 330 w 356"/>
                <a:gd name="T21" fmla="*/ 28 h 330"/>
                <a:gd name="T22" fmla="*/ 348 w 356"/>
                <a:gd name="T23" fmla="*/ 0 h 330"/>
                <a:gd name="T24" fmla="*/ 316 w 356"/>
                <a:gd name="T25" fmla="*/ 22 h 330"/>
                <a:gd name="T26" fmla="*/ 188 w 356"/>
                <a:gd name="T27" fmla="*/ 30 h 330"/>
                <a:gd name="T28" fmla="*/ 84 w 356"/>
                <a:gd name="T29" fmla="*/ 34 h 330"/>
                <a:gd name="T30" fmla="*/ 38 w 356"/>
                <a:gd name="T31" fmla="*/ 48 h 330"/>
                <a:gd name="T32" fmla="*/ 4 w 356"/>
                <a:gd name="T33" fmla="*/ 92 h 330"/>
                <a:gd name="T34" fmla="*/ 8 w 356"/>
                <a:gd name="T35" fmla="*/ 182 h 330"/>
                <a:gd name="T36" fmla="*/ 50 w 356"/>
                <a:gd name="T37" fmla="*/ 266 h 330"/>
                <a:gd name="T38" fmla="*/ 94 w 356"/>
                <a:gd name="T39" fmla="*/ 308 h 330"/>
                <a:gd name="T40" fmla="*/ 160 w 356"/>
                <a:gd name="T41" fmla="*/ 330 h 330"/>
                <a:gd name="T42" fmla="*/ 202 w 356"/>
                <a:gd name="T43" fmla="*/ 324 h 330"/>
                <a:gd name="T44" fmla="*/ 190 w 356"/>
                <a:gd name="T45" fmla="*/ 320 h 330"/>
                <a:gd name="T46" fmla="*/ 144 w 356"/>
                <a:gd name="T47" fmla="*/ 320 h 330"/>
                <a:gd name="T48" fmla="*/ 80 w 356"/>
                <a:gd name="T49" fmla="*/ 290 h 330"/>
                <a:gd name="T50" fmla="*/ 42 w 356"/>
                <a:gd name="T51" fmla="*/ 246 h 330"/>
                <a:gd name="T52" fmla="*/ 10 w 356"/>
                <a:gd name="T53" fmla="*/ 158 h 330"/>
                <a:gd name="T54" fmla="*/ 12 w 356"/>
                <a:gd name="T55" fmla="*/ 94 h 330"/>
                <a:gd name="T56" fmla="*/ 60 w 356"/>
                <a:gd name="T57" fmla="*/ 48 h 330"/>
                <a:gd name="T58" fmla="*/ 116 w 356"/>
                <a:gd name="T59" fmla="*/ 38 h 330"/>
                <a:gd name="T60" fmla="*/ 224 w 356"/>
                <a:gd name="T61" fmla="*/ 38 h 330"/>
                <a:gd name="T62" fmla="*/ 328 w 356"/>
                <a:gd name="T63" fmla="*/ 22 h 330"/>
                <a:gd name="T64" fmla="*/ 310 w 356"/>
                <a:gd name="T65" fmla="*/ 36 h 330"/>
                <a:gd name="T66" fmla="*/ 174 w 356"/>
                <a:gd name="T67" fmla="*/ 88 h 330"/>
                <a:gd name="T68" fmla="*/ 88 w 356"/>
                <a:gd name="T69" fmla="*/ 140 h 330"/>
                <a:gd name="T70" fmla="*/ 64 w 356"/>
                <a:gd name="T71" fmla="*/ 186 h 330"/>
                <a:gd name="T72" fmla="*/ 70 w 356"/>
                <a:gd name="T73" fmla="*/ 228 h 330"/>
                <a:gd name="T74" fmla="*/ 86 w 356"/>
                <a:gd name="T75" fmla="*/ 248 h 330"/>
                <a:gd name="T76" fmla="*/ 124 w 356"/>
                <a:gd name="T77" fmla="*/ 260 h 330"/>
                <a:gd name="T78" fmla="*/ 164 w 356"/>
                <a:gd name="T79" fmla="*/ 254 h 330"/>
                <a:gd name="T80" fmla="*/ 186 w 356"/>
                <a:gd name="T81" fmla="*/ 228 h 330"/>
                <a:gd name="T82" fmla="*/ 200 w 356"/>
                <a:gd name="T83" fmla="*/ 176 h 330"/>
                <a:gd name="T84" fmla="*/ 270 w 356"/>
                <a:gd name="T85" fmla="*/ 78 h 330"/>
                <a:gd name="T86" fmla="*/ 350 w 356"/>
                <a:gd name="T87" fmla="*/ 20 h 330"/>
                <a:gd name="T88" fmla="*/ 316 w 356"/>
                <a:gd name="T89" fmla="*/ 112 h 330"/>
                <a:gd name="T90" fmla="*/ 322 w 356"/>
                <a:gd name="T91" fmla="*/ 124 h 330"/>
                <a:gd name="T92" fmla="*/ 330 w 356"/>
                <a:gd name="T93" fmla="*/ 84 h 330"/>
                <a:gd name="T94" fmla="*/ 356 w 356"/>
                <a:gd name="T95" fmla="*/ 18 h 3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56"/>
                <a:gd name="T145" fmla="*/ 0 h 330"/>
                <a:gd name="T146" fmla="*/ 356 w 356"/>
                <a:gd name="T147" fmla="*/ 330 h 33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56" h="330">
                  <a:moveTo>
                    <a:pt x="350" y="18"/>
                  </a:moveTo>
                  <a:lnTo>
                    <a:pt x="350" y="18"/>
                  </a:lnTo>
                  <a:lnTo>
                    <a:pt x="302" y="50"/>
                  </a:lnTo>
                  <a:lnTo>
                    <a:pt x="264" y="80"/>
                  </a:lnTo>
                  <a:lnTo>
                    <a:pt x="234" y="106"/>
                  </a:lnTo>
                  <a:lnTo>
                    <a:pt x="214" y="132"/>
                  </a:lnTo>
                  <a:lnTo>
                    <a:pt x="200" y="154"/>
                  </a:lnTo>
                  <a:lnTo>
                    <a:pt x="192" y="174"/>
                  </a:lnTo>
                  <a:lnTo>
                    <a:pt x="186" y="192"/>
                  </a:lnTo>
                  <a:lnTo>
                    <a:pt x="182" y="208"/>
                  </a:lnTo>
                  <a:lnTo>
                    <a:pt x="178" y="226"/>
                  </a:lnTo>
                  <a:lnTo>
                    <a:pt x="176" y="232"/>
                  </a:lnTo>
                  <a:lnTo>
                    <a:pt x="170" y="240"/>
                  </a:lnTo>
                  <a:lnTo>
                    <a:pt x="164" y="244"/>
                  </a:lnTo>
                  <a:lnTo>
                    <a:pt x="156" y="248"/>
                  </a:lnTo>
                  <a:lnTo>
                    <a:pt x="144" y="252"/>
                  </a:lnTo>
                  <a:lnTo>
                    <a:pt x="128" y="254"/>
                  </a:lnTo>
                  <a:lnTo>
                    <a:pt x="112" y="254"/>
                  </a:lnTo>
                  <a:lnTo>
                    <a:pt x="96" y="250"/>
                  </a:lnTo>
                  <a:lnTo>
                    <a:pt x="84" y="242"/>
                  </a:lnTo>
                  <a:lnTo>
                    <a:pt x="74" y="230"/>
                  </a:lnTo>
                  <a:lnTo>
                    <a:pt x="68" y="218"/>
                  </a:lnTo>
                  <a:lnTo>
                    <a:pt x="68" y="204"/>
                  </a:lnTo>
                  <a:lnTo>
                    <a:pt x="68" y="192"/>
                  </a:lnTo>
                  <a:lnTo>
                    <a:pt x="70" y="182"/>
                  </a:lnTo>
                  <a:lnTo>
                    <a:pt x="76" y="170"/>
                  </a:lnTo>
                  <a:lnTo>
                    <a:pt x="82" y="160"/>
                  </a:lnTo>
                  <a:lnTo>
                    <a:pt x="94" y="146"/>
                  </a:lnTo>
                  <a:lnTo>
                    <a:pt x="108" y="134"/>
                  </a:lnTo>
                  <a:lnTo>
                    <a:pt x="124" y="122"/>
                  </a:lnTo>
                  <a:lnTo>
                    <a:pt x="142" y="112"/>
                  </a:lnTo>
                  <a:lnTo>
                    <a:pt x="178" y="96"/>
                  </a:lnTo>
                  <a:lnTo>
                    <a:pt x="214" y="82"/>
                  </a:lnTo>
                  <a:lnTo>
                    <a:pt x="230" y="76"/>
                  </a:lnTo>
                  <a:lnTo>
                    <a:pt x="240" y="72"/>
                  </a:lnTo>
                  <a:lnTo>
                    <a:pt x="278" y="58"/>
                  </a:lnTo>
                  <a:lnTo>
                    <a:pt x="308" y="40"/>
                  </a:lnTo>
                  <a:lnTo>
                    <a:pt x="330" y="28"/>
                  </a:lnTo>
                  <a:lnTo>
                    <a:pt x="336" y="22"/>
                  </a:lnTo>
                  <a:lnTo>
                    <a:pt x="354" y="6"/>
                  </a:lnTo>
                  <a:lnTo>
                    <a:pt x="348" y="0"/>
                  </a:lnTo>
                  <a:lnTo>
                    <a:pt x="330" y="18"/>
                  </a:lnTo>
                  <a:lnTo>
                    <a:pt x="316" y="22"/>
                  </a:lnTo>
                  <a:lnTo>
                    <a:pt x="300" y="26"/>
                  </a:lnTo>
                  <a:lnTo>
                    <a:pt x="266" y="30"/>
                  </a:lnTo>
                  <a:lnTo>
                    <a:pt x="228" y="30"/>
                  </a:lnTo>
                  <a:lnTo>
                    <a:pt x="188" y="30"/>
                  </a:lnTo>
                  <a:lnTo>
                    <a:pt x="150" y="30"/>
                  </a:lnTo>
                  <a:lnTo>
                    <a:pt x="114" y="32"/>
                  </a:lnTo>
                  <a:lnTo>
                    <a:pt x="84" y="34"/>
                  </a:lnTo>
                  <a:lnTo>
                    <a:pt x="70" y="36"/>
                  </a:lnTo>
                  <a:lnTo>
                    <a:pt x="58" y="40"/>
                  </a:lnTo>
                  <a:lnTo>
                    <a:pt x="38" y="48"/>
                  </a:lnTo>
                  <a:lnTo>
                    <a:pt x="24" y="60"/>
                  </a:lnTo>
                  <a:lnTo>
                    <a:pt x="12" y="74"/>
                  </a:lnTo>
                  <a:lnTo>
                    <a:pt x="4" y="92"/>
                  </a:lnTo>
                  <a:lnTo>
                    <a:pt x="0" y="112"/>
                  </a:lnTo>
                  <a:lnTo>
                    <a:pt x="0" y="136"/>
                  </a:lnTo>
                  <a:lnTo>
                    <a:pt x="2" y="158"/>
                  </a:lnTo>
                  <a:lnTo>
                    <a:pt x="8" y="182"/>
                  </a:lnTo>
                  <a:lnTo>
                    <a:pt x="16" y="206"/>
                  </a:lnTo>
                  <a:lnTo>
                    <a:pt x="26" y="228"/>
                  </a:lnTo>
                  <a:lnTo>
                    <a:pt x="36" y="248"/>
                  </a:lnTo>
                  <a:lnTo>
                    <a:pt x="50" y="266"/>
                  </a:lnTo>
                  <a:lnTo>
                    <a:pt x="62" y="282"/>
                  </a:lnTo>
                  <a:lnTo>
                    <a:pt x="78" y="296"/>
                  </a:lnTo>
                  <a:lnTo>
                    <a:pt x="94" y="308"/>
                  </a:lnTo>
                  <a:lnTo>
                    <a:pt x="110" y="316"/>
                  </a:lnTo>
                  <a:lnTo>
                    <a:pt x="126" y="324"/>
                  </a:lnTo>
                  <a:lnTo>
                    <a:pt x="144" y="328"/>
                  </a:lnTo>
                  <a:lnTo>
                    <a:pt x="160" y="330"/>
                  </a:lnTo>
                  <a:lnTo>
                    <a:pt x="178" y="330"/>
                  </a:lnTo>
                  <a:lnTo>
                    <a:pt x="192" y="328"/>
                  </a:lnTo>
                  <a:lnTo>
                    <a:pt x="202" y="324"/>
                  </a:lnTo>
                  <a:lnTo>
                    <a:pt x="204" y="316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0" y="322"/>
                  </a:lnTo>
                  <a:lnTo>
                    <a:pt x="144" y="320"/>
                  </a:lnTo>
                  <a:lnTo>
                    <a:pt x="128" y="316"/>
                  </a:lnTo>
                  <a:lnTo>
                    <a:pt x="112" y="310"/>
                  </a:lnTo>
                  <a:lnTo>
                    <a:pt x="96" y="302"/>
                  </a:lnTo>
                  <a:lnTo>
                    <a:pt x="80" y="290"/>
                  </a:lnTo>
                  <a:lnTo>
                    <a:pt x="66" y="278"/>
                  </a:lnTo>
                  <a:lnTo>
                    <a:pt x="54" y="262"/>
                  </a:lnTo>
                  <a:lnTo>
                    <a:pt x="42" y="246"/>
                  </a:lnTo>
                  <a:lnTo>
                    <a:pt x="32" y="226"/>
                  </a:lnTo>
                  <a:lnTo>
                    <a:pt x="22" y="204"/>
                  </a:lnTo>
                  <a:lnTo>
                    <a:pt x="16" y="182"/>
                  </a:lnTo>
                  <a:lnTo>
                    <a:pt x="10" y="158"/>
                  </a:lnTo>
                  <a:lnTo>
                    <a:pt x="8" y="136"/>
                  </a:lnTo>
                  <a:lnTo>
                    <a:pt x="8" y="114"/>
                  </a:lnTo>
                  <a:lnTo>
                    <a:pt x="12" y="94"/>
                  </a:lnTo>
                  <a:lnTo>
                    <a:pt x="20" y="78"/>
                  </a:lnTo>
                  <a:lnTo>
                    <a:pt x="30" y="66"/>
                  </a:lnTo>
                  <a:lnTo>
                    <a:pt x="44" y="54"/>
                  </a:lnTo>
                  <a:lnTo>
                    <a:pt x="60" y="48"/>
                  </a:lnTo>
                  <a:lnTo>
                    <a:pt x="72" y="44"/>
                  </a:lnTo>
                  <a:lnTo>
                    <a:pt x="84" y="42"/>
                  </a:lnTo>
                  <a:lnTo>
                    <a:pt x="116" y="38"/>
                  </a:lnTo>
                  <a:lnTo>
                    <a:pt x="150" y="38"/>
                  </a:lnTo>
                  <a:lnTo>
                    <a:pt x="188" y="38"/>
                  </a:lnTo>
                  <a:lnTo>
                    <a:pt x="224" y="38"/>
                  </a:lnTo>
                  <a:lnTo>
                    <a:pt x="262" y="36"/>
                  </a:lnTo>
                  <a:lnTo>
                    <a:pt x="298" y="30"/>
                  </a:lnTo>
                  <a:lnTo>
                    <a:pt x="314" y="28"/>
                  </a:lnTo>
                  <a:lnTo>
                    <a:pt x="328" y="22"/>
                  </a:lnTo>
                  <a:lnTo>
                    <a:pt x="326" y="26"/>
                  </a:lnTo>
                  <a:lnTo>
                    <a:pt x="322" y="28"/>
                  </a:lnTo>
                  <a:lnTo>
                    <a:pt x="310" y="36"/>
                  </a:lnTo>
                  <a:lnTo>
                    <a:pt x="270" y="54"/>
                  </a:lnTo>
                  <a:lnTo>
                    <a:pt x="212" y="74"/>
                  </a:lnTo>
                  <a:lnTo>
                    <a:pt x="174" y="88"/>
                  </a:lnTo>
                  <a:lnTo>
                    <a:pt x="138" y="106"/>
                  </a:lnTo>
                  <a:lnTo>
                    <a:pt x="120" y="116"/>
                  </a:lnTo>
                  <a:lnTo>
                    <a:pt x="102" y="128"/>
                  </a:lnTo>
                  <a:lnTo>
                    <a:pt x="88" y="140"/>
                  </a:lnTo>
                  <a:lnTo>
                    <a:pt x="76" y="156"/>
                  </a:lnTo>
                  <a:lnTo>
                    <a:pt x="68" y="168"/>
                  </a:lnTo>
                  <a:lnTo>
                    <a:pt x="64" y="186"/>
                  </a:lnTo>
                  <a:lnTo>
                    <a:pt x="62" y="194"/>
                  </a:lnTo>
                  <a:lnTo>
                    <a:pt x="62" y="204"/>
                  </a:lnTo>
                  <a:lnTo>
                    <a:pt x="66" y="216"/>
                  </a:lnTo>
                  <a:lnTo>
                    <a:pt x="70" y="228"/>
                  </a:lnTo>
                  <a:lnTo>
                    <a:pt x="74" y="236"/>
                  </a:lnTo>
                  <a:lnTo>
                    <a:pt x="80" y="242"/>
                  </a:lnTo>
                  <a:lnTo>
                    <a:pt x="86" y="248"/>
                  </a:lnTo>
                  <a:lnTo>
                    <a:pt x="94" y="254"/>
                  </a:lnTo>
                  <a:lnTo>
                    <a:pt x="104" y="256"/>
                  </a:lnTo>
                  <a:lnTo>
                    <a:pt x="114" y="260"/>
                  </a:lnTo>
                  <a:lnTo>
                    <a:pt x="124" y="260"/>
                  </a:lnTo>
                  <a:lnTo>
                    <a:pt x="134" y="260"/>
                  </a:lnTo>
                  <a:lnTo>
                    <a:pt x="150" y="258"/>
                  </a:lnTo>
                  <a:lnTo>
                    <a:pt x="164" y="254"/>
                  </a:lnTo>
                  <a:lnTo>
                    <a:pt x="174" y="248"/>
                  </a:lnTo>
                  <a:lnTo>
                    <a:pt x="180" y="244"/>
                  </a:lnTo>
                  <a:lnTo>
                    <a:pt x="184" y="236"/>
                  </a:lnTo>
                  <a:lnTo>
                    <a:pt x="186" y="228"/>
                  </a:lnTo>
                  <a:lnTo>
                    <a:pt x="190" y="210"/>
                  </a:lnTo>
                  <a:lnTo>
                    <a:pt x="194" y="194"/>
                  </a:lnTo>
                  <a:lnTo>
                    <a:pt x="200" y="176"/>
                  </a:lnTo>
                  <a:lnTo>
                    <a:pt x="210" y="154"/>
                  </a:lnTo>
                  <a:lnTo>
                    <a:pt x="224" y="130"/>
                  </a:lnTo>
                  <a:lnTo>
                    <a:pt x="242" y="106"/>
                  </a:lnTo>
                  <a:lnTo>
                    <a:pt x="270" y="78"/>
                  </a:lnTo>
                  <a:lnTo>
                    <a:pt x="286" y="64"/>
                  </a:lnTo>
                  <a:lnTo>
                    <a:pt x="306" y="50"/>
                  </a:lnTo>
                  <a:lnTo>
                    <a:pt x="326" y="36"/>
                  </a:lnTo>
                  <a:lnTo>
                    <a:pt x="350" y="20"/>
                  </a:lnTo>
                  <a:lnTo>
                    <a:pt x="332" y="62"/>
                  </a:lnTo>
                  <a:lnTo>
                    <a:pt x="322" y="86"/>
                  </a:lnTo>
                  <a:lnTo>
                    <a:pt x="316" y="112"/>
                  </a:lnTo>
                  <a:lnTo>
                    <a:pt x="310" y="134"/>
                  </a:lnTo>
                  <a:lnTo>
                    <a:pt x="322" y="124"/>
                  </a:lnTo>
                  <a:lnTo>
                    <a:pt x="324" y="114"/>
                  </a:lnTo>
                  <a:lnTo>
                    <a:pt x="330" y="84"/>
                  </a:lnTo>
                  <a:lnTo>
                    <a:pt x="338" y="58"/>
                  </a:lnTo>
                  <a:lnTo>
                    <a:pt x="346" y="34"/>
                  </a:lnTo>
                  <a:lnTo>
                    <a:pt x="352" y="24"/>
                  </a:lnTo>
                  <a:lnTo>
                    <a:pt x="356" y="18"/>
                  </a:lnTo>
                  <a:lnTo>
                    <a:pt x="350" y="18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33"/>
            <p:cNvSpPr>
              <a:spLocks noEditPoints="1"/>
            </p:cNvSpPr>
            <p:nvPr/>
          </p:nvSpPr>
          <p:spPr bwMode="auto">
            <a:xfrm>
              <a:off x="2735" y="190"/>
              <a:ext cx="344" cy="300"/>
            </a:xfrm>
            <a:custGeom>
              <a:avLst/>
              <a:gdLst>
                <a:gd name="T0" fmla="*/ 74 w 344"/>
                <a:gd name="T1" fmla="*/ 20 h 300"/>
                <a:gd name="T2" fmla="*/ 42 w 344"/>
                <a:gd name="T3" fmla="*/ 64 h 300"/>
                <a:gd name="T4" fmla="*/ 6 w 344"/>
                <a:gd name="T5" fmla="*/ 214 h 300"/>
                <a:gd name="T6" fmla="*/ 6 w 344"/>
                <a:gd name="T7" fmla="*/ 276 h 300"/>
                <a:gd name="T8" fmla="*/ 10 w 344"/>
                <a:gd name="T9" fmla="*/ 270 h 300"/>
                <a:gd name="T10" fmla="*/ 26 w 344"/>
                <a:gd name="T11" fmla="*/ 258 h 300"/>
                <a:gd name="T12" fmla="*/ 138 w 344"/>
                <a:gd name="T13" fmla="*/ 118 h 300"/>
                <a:gd name="T14" fmla="*/ 178 w 344"/>
                <a:gd name="T15" fmla="*/ 80 h 300"/>
                <a:gd name="T16" fmla="*/ 228 w 344"/>
                <a:gd name="T17" fmla="*/ 84 h 300"/>
                <a:gd name="T18" fmla="*/ 288 w 344"/>
                <a:gd name="T19" fmla="*/ 132 h 300"/>
                <a:gd name="T20" fmla="*/ 306 w 344"/>
                <a:gd name="T21" fmla="*/ 164 h 300"/>
                <a:gd name="T22" fmla="*/ 298 w 344"/>
                <a:gd name="T23" fmla="*/ 186 h 300"/>
                <a:gd name="T24" fmla="*/ 252 w 344"/>
                <a:gd name="T25" fmla="*/ 204 h 300"/>
                <a:gd name="T26" fmla="*/ 206 w 344"/>
                <a:gd name="T27" fmla="*/ 194 h 300"/>
                <a:gd name="T28" fmla="*/ 154 w 344"/>
                <a:gd name="T29" fmla="*/ 188 h 300"/>
                <a:gd name="T30" fmla="*/ 88 w 344"/>
                <a:gd name="T31" fmla="*/ 230 h 300"/>
                <a:gd name="T32" fmla="*/ 24 w 344"/>
                <a:gd name="T33" fmla="*/ 284 h 300"/>
                <a:gd name="T34" fmla="*/ 42 w 344"/>
                <a:gd name="T35" fmla="*/ 292 h 300"/>
                <a:gd name="T36" fmla="*/ 198 w 344"/>
                <a:gd name="T37" fmla="*/ 300 h 300"/>
                <a:gd name="T38" fmla="*/ 246 w 344"/>
                <a:gd name="T39" fmla="*/ 298 h 300"/>
                <a:gd name="T40" fmla="*/ 306 w 344"/>
                <a:gd name="T41" fmla="*/ 272 h 300"/>
                <a:gd name="T42" fmla="*/ 336 w 344"/>
                <a:gd name="T43" fmla="*/ 230 h 300"/>
                <a:gd name="T44" fmla="*/ 344 w 344"/>
                <a:gd name="T45" fmla="*/ 196 h 300"/>
                <a:gd name="T46" fmla="*/ 322 w 344"/>
                <a:gd name="T47" fmla="*/ 118 h 300"/>
                <a:gd name="T48" fmla="*/ 272 w 344"/>
                <a:gd name="T49" fmla="*/ 62 h 300"/>
                <a:gd name="T50" fmla="*/ 172 w 344"/>
                <a:gd name="T51" fmla="*/ 6 h 300"/>
                <a:gd name="T52" fmla="*/ 94 w 344"/>
                <a:gd name="T53" fmla="*/ 8 h 300"/>
                <a:gd name="T54" fmla="*/ 116 w 344"/>
                <a:gd name="T55" fmla="*/ 12 h 300"/>
                <a:gd name="T56" fmla="*/ 194 w 344"/>
                <a:gd name="T57" fmla="*/ 26 h 300"/>
                <a:gd name="T58" fmla="*/ 280 w 344"/>
                <a:gd name="T59" fmla="*/ 78 h 300"/>
                <a:gd name="T60" fmla="*/ 328 w 344"/>
                <a:gd name="T61" fmla="*/ 146 h 300"/>
                <a:gd name="T62" fmla="*/ 332 w 344"/>
                <a:gd name="T63" fmla="*/ 194 h 300"/>
                <a:gd name="T64" fmla="*/ 320 w 344"/>
                <a:gd name="T65" fmla="*/ 232 h 300"/>
                <a:gd name="T66" fmla="*/ 288 w 344"/>
                <a:gd name="T67" fmla="*/ 268 h 300"/>
                <a:gd name="T68" fmla="*/ 212 w 344"/>
                <a:gd name="T69" fmla="*/ 292 h 300"/>
                <a:gd name="T70" fmla="*/ 116 w 344"/>
                <a:gd name="T71" fmla="*/ 284 h 300"/>
                <a:gd name="T72" fmla="*/ 34 w 344"/>
                <a:gd name="T73" fmla="*/ 286 h 300"/>
                <a:gd name="T74" fmla="*/ 94 w 344"/>
                <a:gd name="T75" fmla="*/ 236 h 300"/>
                <a:gd name="T76" fmla="*/ 156 w 344"/>
                <a:gd name="T77" fmla="*/ 196 h 300"/>
                <a:gd name="T78" fmla="*/ 204 w 344"/>
                <a:gd name="T79" fmla="*/ 202 h 300"/>
                <a:gd name="T80" fmla="*/ 256 w 344"/>
                <a:gd name="T81" fmla="*/ 210 h 300"/>
                <a:gd name="T82" fmla="*/ 308 w 344"/>
                <a:gd name="T83" fmla="*/ 186 h 300"/>
                <a:gd name="T84" fmla="*/ 312 w 344"/>
                <a:gd name="T85" fmla="*/ 164 h 300"/>
                <a:gd name="T86" fmla="*/ 266 w 344"/>
                <a:gd name="T87" fmla="*/ 108 h 300"/>
                <a:gd name="T88" fmla="*/ 214 w 344"/>
                <a:gd name="T89" fmla="*/ 72 h 300"/>
                <a:gd name="T90" fmla="*/ 166 w 344"/>
                <a:gd name="T91" fmla="*/ 72 h 300"/>
                <a:gd name="T92" fmla="*/ 136 w 344"/>
                <a:gd name="T93" fmla="*/ 96 h 300"/>
                <a:gd name="T94" fmla="*/ 58 w 344"/>
                <a:gd name="T95" fmla="*/ 216 h 300"/>
                <a:gd name="T96" fmla="*/ 6 w 344"/>
                <a:gd name="T97" fmla="*/ 270 h 300"/>
                <a:gd name="T98" fmla="*/ 38 w 344"/>
                <a:gd name="T99" fmla="*/ 100 h 300"/>
                <a:gd name="T100" fmla="*/ 84 w 344"/>
                <a:gd name="T101" fmla="*/ 26 h 3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44"/>
                <a:gd name="T154" fmla="*/ 0 h 300"/>
                <a:gd name="T155" fmla="*/ 344 w 344"/>
                <a:gd name="T156" fmla="*/ 300 h 3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44" h="300">
                  <a:moveTo>
                    <a:pt x="94" y="8"/>
                  </a:moveTo>
                  <a:lnTo>
                    <a:pt x="94" y="8"/>
                  </a:lnTo>
                  <a:lnTo>
                    <a:pt x="84" y="14"/>
                  </a:lnTo>
                  <a:lnTo>
                    <a:pt x="74" y="20"/>
                  </a:lnTo>
                  <a:lnTo>
                    <a:pt x="64" y="30"/>
                  </a:lnTo>
                  <a:lnTo>
                    <a:pt x="56" y="40"/>
                  </a:lnTo>
                  <a:lnTo>
                    <a:pt x="48" y="50"/>
                  </a:lnTo>
                  <a:lnTo>
                    <a:pt x="42" y="64"/>
                  </a:lnTo>
                  <a:lnTo>
                    <a:pt x="28" y="92"/>
                  </a:lnTo>
                  <a:lnTo>
                    <a:pt x="18" y="128"/>
                  </a:lnTo>
                  <a:lnTo>
                    <a:pt x="10" y="168"/>
                  </a:lnTo>
                  <a:lnTo>
                    <a:pt x="6" y="214"/>
                  </a:lnTo>
                  <a:lnTo>
                    <a:pt x="2" y="266"/>
                  </a:lnTo>
                  <a:lnTo>
                    <a:pt x="0" y="270"/>
                  </a:lnTo>
                  <a:lnTo>
                    <a:pt x="6" y="276"/>
                  </a:lnTo>
                  <a:lnTo>
                    <a:pt x="8" y="270"/>
                  </a:lnTo>
                  <a:lnTo>
                    <a:pt x="10" y="270"/>
                  </a:lnTo>
                  <a:lnTo>
                    <a:pt x="26" y="258"/>
                  </a:lnTo>
                  <a:lnTo>
                    <a:pt x="44" y="238"/>
                  </a:lnTo>
                  <a:lnTo>
                    <a:pt x="86" y="188"/>
                  </a:lnTo>
                  <a:lnTo>
                    <a:pt x="124" y="140"/>
                  </a:lnTo>
                  <a:lnTo>
                    <a:pt x="138" y="118"/>
                  </a:lnTo>
                  <a:lnTo>
                    <a:pt x="158" y="96"/>
                  </a:lnTo>
                  <a:lnTo>
                    <a:pt x="168" y="86"/>
                  </a:lnTo>
                  <a:lnTo>
                    <a:pt x="178" y="80"/>
                  </a:lnTo>
                  <a:lnTo>
                    <a:pt x="188" y="76"/>
                  </a:lnTo>
                  <a:lnTo>
                    <a:pt x="200" y="74"/>
                  </a:lnTo>
                  <a:lnTo>
                    <a:pt x="214" y="76"/>
                  </a:lnTo>
                  <a:lnTo>
                    <a:pt x="228" y="84"/>
                  </a:lnTo>
                  <a:lnTo>
                    <a:pt x="252" y="102"/>
                  </a:lnTo>
                  <a:lnTo>
                    <a:pt x="278" y="122"/>
                  </a:lnTo>
                  <a:lnTo>
                    <a:pt x="288" y="132"/>
                  </a:lnTo>
                  <a:lnTo>
                    <a:pt x="298" y="144"/>
                  </a:lnTo>
                  <a:lnTo>
                    <a:pt x="304" y="154"/>
                  </a:lnTo>
                  <a:lnTo>
                    <a:pt x="306" y="164"/>
                  </a:lnTo>
                  <a:lnTo>
                    <a:pt x="304" y="176"/>
                  </a:lnTo>
                  <a:lnTo>
                    <a:pt x="302" y="182"/>
                  </a:lnTo>
                  <a:lnTo>
                    <a:pt x="298" y="186"/>
                  </a:lnTo>
                  <a:lnTo>
                    <a:pt x="288" y="194"/>
                  </a:lnTo>
                  <a:lnTo>
                    <a:pt x="276" y="200"/>
                  </a:lnTo>
                  <a:lnTo>
                    <a:pt x="264" y="202"/>
                  </a:lnTo>
                  <a:lnTo>
                    <a:pt x="252" y="204"/>
                  </a:lnTo>
                  <a:lnTo>
                    <a:pt x="242" y="202"/>
                  </a:lnTo>
                  <a:lnTo>
                    <a:pt x="230" y="200"/>
                  </a:lnTo>
                  <a:lnTo>
                    <a:pt x="206" y="194"/>
                  </a:lnTo>
                  <a:lnTo>
                    <a:pt x="178" y="188"/>
                  </a:lnTo>
                  <a:lnTo>
                    <a:pt x="166" y="188"/>
                  </a:lnTo>
                  <a:lnTo>
                    <a:pt x="154" y="188"/>
                  </a:lnTo>
                  <a:lnTo>
                    <a:pt x="142" y="192"/>
                  </a:lnTo>
                  <a:lnTo>
                    <a:pt x="132" y="198"/>
                  </a:lnTo>
                  <a:lnTo>
                    <a:pt x="108" y="212"/>
                  </a:lnTo>
                  <a:lnTo>
                    <a:pt x="88" y="230"/>
                  </a:lnTo>
                  <a:lnTo>
                    <a:pt x="68" y="248"/>
                  </a:lnTo>
                  <a:lnTo>
                    <a:pt x="38" y="274"/>
                  </a:lnTo>
                  <a:lnTo>
                    <a:pt x="24" y="284"/>
                  </a:lnTo>
                  <a:lnTo>
                    <a:pt x="10" y="290"/>
                  </a:lnTo>
                  <a:lnTo>
                    <a:pt x="12" y="298"/>
                  </a:lnTo>
                  <a:lnTo>
                    <a:pt x="42" y="292"/>
                  </a:lnTo>
                  <a:lnTo>
                    <a:pt x="78" y="290"/>
                  </a:lnTo>
                  <a:lnTo>
                    <a:pt x="126" y="292"/>
                  </a:lnTo>
                  <a:lnTo>
                    <a:pt x="196" y="300"/>
                  </a:lnTo>
                  <a:lnTo>
                    <a:pt x="198" y="300"/>
                  </a:lnTo>
                  <a:lnTo>
                    <a:pt x="210" y="300"/>
                  </a:lnTo>
                  <a:lnTo>
                    <a:pt x="226" y="300"/>
                  </a:lnTo>
                  <a:lnTo>
                    <a:pt x="246" y="298"/>
                  </a:lnTo>
                  <a:lnTo>
                    <a:pt x="266" y="292"/>
                  </a:lnTo>
                  <a:lnTo>
                    <a:pt x="286" y="284"/>
                  </a:lnTo>
                  <a:lnTo>
                    <a:pt x="296" y="278"/>
                  </a:lnTo>
                  <a:lnTo>
                    <a:pt x="306" y="272"/>
                  </a:lnTo>
                  <a:lnTo>
                    <a:pt x="314" y="264"/>
                  </a:lnTo>
                  <a:lnTo>
                    <a:pt x="322" y="254"/>
                  </a:lnTo>
                  <a:lnTo>
                    <a:pt x="330" y="242"/>
                  </a:lnTo>
                  <a:lnTo>
                    <a:pt x="336" y="230"/>
                  </a:lnTo>
                  <a:lnTo>
                    <a:pt x="340" y="218"/>
                  </a:lnTo>
                  <a:lnTo>
                    <a:pt x="342" y="208"/>
                  </a:lnTo>
                  <a:lnTo>
                    <a:pt x="344" y="196"/>
                  </a:lnTo>
                  <a:lnTo>
                    <a:pt x="344" y="184"/>
                  </a:lnTo>
                  <a:lnTo>
                    <a:pt x="340" y="162"/>
                  </a:lnTo>
                  <a:lnTo>
                    <a:pt x="334" y="140"/>
                  </a:lnTo>
                  <a:lnTo>
                    <a:pt x="322" y="118"/>
                  </a:lnTo>
                  <a:lnTo>
                    <a:pt x="308" y="98"/>
                  </a:lnTo>
                  <a:lnTo>
                    <a:pt x="290" y="78"/>
                  </a:lnTo>
                  <a:lnTo>
                    <a:pt x="272" y="62"/>
                  </a:lnTo>
                  <a:lnTo>
                    <a:pt x="244" y="42"/>
                  </a:lnTo>
                  <a:lnTo>
                    <a:pt x="218" y="26"/>
                  </a:lnTo>
                  <a:lnTo>
                    <a:pt x="194" y="14"/>
                  </a:lnTo>
                  <a:lnTo>
                    <a:pt x="172" y="6"/>
                  </a:lnTo>
                  <a:lnTo>
                    <a:pt x="150" y="0"/>
                  </a:lnTo>
                  <a:lnTo>
                    <a:pt x="130" y="0"/>
                  </a:lnTo>
                  <a:lnTo>
                    <a:pt x="110" y="2"/>
                  </a:lnTo>
                  <a:lnTo>
                    <a:pt x="94" y="8"/>
                  </a:lnTo>
                  <a:close/>
                  <a:moveTo>
                    <a:pt x="104" y="14"/>
                  </a:moveTo>
                  <a:lnTo>
                    <a:pt x="104" y="14"/>
                  </a:lnTo>
                  <a:lnTo>
                    <a:pt x="116" y="12"/>
                  </a:lnTo>
                  <a:lnTo>
                    <a:pt x="134" y="12"/>
                  </a:lnTo>
                  <a:lnTo>
                    <a:pt x="152" y="14"/>
                  </a:lnTo>
                  <a:lnTo>
                    <a:pt x="172" y="18"/>
                  </a:lnTo>
                  <a:lnTo>
                    <a:pt x="194" y="26"/>
                  </a:lnTo>
                  <a:lnTo>
                    <a:pt x="218" y="36"/>
                  </a:lnTo>
                  <a:lnTo>
                    <a:pt x="240" y="48"/>
                  </a:lnTo>
                  <a:lnTo>
                    <a:pt x="260" y="62"/>
                  </a:lnTo>
                  <a:lnTo>
                    <a:pt x="280" y="78"/>
                  </a:lnTo>
                  <a:lnTo>
                    <a:pt x="298" y="94"/>
                  </a:lnTo>
                  <a:lnTo>
                    <a:pt x="314" y="114"/>
                  </a:lnTo>
                  <a:lnTo>
                    <a:pt x="324" y="136"/>
                  </a:lnTo>
                  <a:lnTo>
                    <a:pt x="328" y="146"/>
                  </a:lnTo>
                  <a:lnTo>
                    <a:pt x="332" y="158"/>
                  </a:lnTo>
                  <a:lnTo>
                    <a:pt x="334" y="170"/>
                  </a:lnTo>
                  <a:lnTo>
                    <a:pt x="334" y="182"/>
                  </a:lnTo>
                  <a:lnTo>
                    <a:pt x="332" y="194"/>
                  </a:lnTo>
                  <a:lnTo>
                    <a:pt x="330" y="206"/>
                  </a:lnTo>
                  <a:lnTo>
                    <a:pt x="326" y="220"/>
                  </a:lnTo>
                  <a:lnTo>
                    <a:pt x="320" y="232"/>
                  </a:lnTo>
                  <a:lnTo>
                    <a:pt x="314" y="244"/>
                  </a:lnTo>
                  <a:lnTo>
                    <a:pt x="306" y="254"/>
                  </a:lnTo>
                  <a:lnTo>
                    <a:pt x="298" y="262"/>
                  </a:lnTo>
                  <a:lnTo>
                    <a:pt x="288" y="268"/>
                  </a:lnTo>
                  <a:lnTo>
                    <a:pt x="268" y="280"/>
                  </a:lnTo>
                  <a:lnTo>
                    <a:pt x="246" y="286"/>
                  </a:lnTo>
                  <a:lnTo>
                    <a:pt x="228" y="290"/>
                  </a:lnTo>
                  <a:lnTo>
                    <a:pt x="212" y="292"/>
                  </a:lnTo>
                  <a:lnTo>
                    <a:pt x="196" y="292"/>
                  </a:lnTo>
                  <a:lnTo>
                    <a:pt x="156" y="286"/>
                  </a:lnTo>
                  <a:lnTo>
                    <a:pt x="116" y="284"/>
                  </a:lnTo>
                  <a:lnTo>
                    <a:pt x="74" y="282"/>
                  </a:lnTo>
                  <a:lnTo>
                    <a:pt x="54" y="284"/>
                  </a:lnTo>
                  <a:lnTo>
                    <a:pt x="34" y="286"/>
                  </a:lnTo>
                  <a:lnTo>
                    <a:pt x="54" y="270"/>
                  </a:lnTo>
                  <a:lnTo>
                    <a:pt x="74" y="254"/>
                  </a:lnTo>
                  <a:lnTo>
                    <a:pt x="94" y="236"/>
                  </a:lnTo>
                  <a:lnTo>
                    <a:pt x="114" y="220"/>
                  </a:lnTo>
                  <a:lnTo>
                    <a:pt x="134" y="206"/>
                  </a:lnTo>
                  <a:lnTo>
                    <a:pt x="146" y="200"/>
                  </a:lnTo>
                  <a:lnTo>
                    <a:pt x="156" y="196"/>
                  </a:lnTo>
                  <a:lnTo>
                    <a:pt x="166" y="196"/>
                  </a:lnTo>
                  <a:lnTo>
                    <a:pt x="178" y="196"/>
                  </a:lnTo>
                  <a:lnTo>
                    <a:pt x="204" y="202"/>
                  </a:lnTo>
                  <a:lnTo>
                    <a:pt x="230" y="206"/>
                  </a:lnTo>
                  <a:lnTo>
                    <a:pt x="244" y="210"/>
                  </a:lnTo>
                  <a:lnTo>
                    <a:pt x="256" y="210"/>
                  </a:lnTo>
                  <a:lnTo>
                    <a:pt x="270" y="208"/>
                  </a:lnTo>
                  <a:lnTo>
                    <a:pt x="284" y="204"/>
                  </a:lnTo>
                  <a:lnTo>
                    <a:pt x="296" y="198"/>
                  </a:lnTo>
                  <a:lnTo>
                    <a:pt x="308" y="186"/>
                  </a:lnTo>
                  <a:lnTo>
                    <a:pt x="312" y="180"/>
                  </a:lnTo>
                  <a:lnTo>
                    <a:pt x="312" y="172"/>
                  </a:lnTo>
                  <a:lnTo>
                    <a:pt x="312" y="164"/>
                  </a:lnTo>
                  <a:lnTo>
                    <a:pt x="308" y="156"/>
                  </a:lnTo>
                  <a:lnTo>
                    <a:pt x="298" y="140"/>
                  </a:lnTo>
                  <a:lnTo>
                    <a:pt x="284" y="122"/>
                  </a:lnTo>
                  <a:lnTo>
                    <a:pt x="266" y="108"/>
                  </a:lnTo>
                  <a:lnTo>
                    <a:pt x="250" y="94"/>
                  </a:lnTo>
                  <a:lnTo>
                    <a:pt x="226" y="78"/>
                  </a:lnTo>
                  <a:lnTo>
                    <a:pt x="214" y="72"/>
                  </a:lnTo>
                  <a:lnTo>
                    <a:pt x="200" y="68"/>
                  </a:lnTo>
                  <a:lnTo>
                    <a:pt x="190" y="66"/>
                  </a:lnTo>
                  <a:lnTo>
                    <a:pt x="178" y="68"/>
                  </a:lnTo>
                  <a:lnTo>
                    <a:pt x="166" y="72"/>
                  </a:lnTo>
                  <a:lnTo>
                    <a:pt x="156" y="78"/>
                  </a:lnTo>
                  <a:lnTo>
                    <a:pt x="146" y="86"/>
                  </a:lnTo>
                  <a:lnTo>
                    <a:pt x="136" y="96"/>
                  </a:lnTo>
                  <a:lnTo>
                    <a:pt x="104" y="148"/>
                  </a:lnTo>
                  <a:lnTo>
                    <a:pt x="78" y="188"/>
                  </a:lnTo>
                  <a:lnTo>
                    <a:pt x="58" y="216"/>
                  </a:lnTo>
                  <a:lnTo>
                    <a:pt x="46" y="228"/>
                  </a:lnTo>
                  <a:lnTo>
                    <a:pt x="32" y="242"/>
                  </a:lnTo>
                  <a:lnTo>
                    <a:pt x="6" y="270"/>
                  </a:lnTo>
                  <a:lnTo>
                    <a:pt x="10" y="222"/>
                  </a:lnTo>
                  <a:lnTo>
                    <a:pt x="16" y="176"/>
                  </a:lnTo>
                  <a:lnTo>
                    <a:pt x="26" y="136"/>
                  </a:lnTo>
                  <a:lnTo>
                    <a:pt x="38" y="100"/>
                  </a:lnTo>
                  <a:lnTo>
                    <a:pt x="52" y="70"/>
                  </a:lnTo>
                  <a:lnTo>
                    <a:pt x="68" y="46"/>
                  </a:lnTo>
                  <a:lnTo>
                    <a:pt x="76" y="36"/>
                  </a:lnTo>
                  <a:lnTo>
                    <a:pt x="84" y="26"/>
                  </a:lnTo>
                  <a:lnTo>
                    <a:pt x="94" y="20"/>
                  </a:lnTo>
                  <a:lnTo>
                    <a:pt x="104" y="14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2127" y="296"/>
              <a:ext cx="516" cy="312"/>
            </a:xfrm>
            <a:custGeom>
              <a:avLst/>
              <a:gdLst>
                <a:gd name="T0" fmla="*/ 98 w 516"/>
                <a:gd name="T1" fmla="*/ 100 h 312"/>
                <a:gd name="T2" fmla="*/ 80 w 516"/>
                <a:gd name="T3" fmla="*/ 146 h 312"/>
                <a:gd name="T4" fmla="*/ 62 w 516"/>
                <a:gd name="T5" fmla="*/ 190 h 312"/>
                <a:gd name="T6" fmla="*/ 32 w 516"/>
                <a:gd name="T7" fmla="*/ 206 h 312"/>
                <a:gd name="T8" fmla="*/ 0 w 516"/>
                <a:gd name="T9" fmla="*/ 202 h 312"/>
                <a:gd name="T10" fmla="*/ 54 w 516"/>
                <a:gd name="T11" fmla="*/ 246 h 312"/>
                <a:gd name="T12" fmla="*/ 26 w 516"/>
                <a:gd name="T13" fmla="*/ 312 h 312"/>
                <a:gd name="T14" fmla="*/ 74 w 516"/>
                <a:gd name="T15" fmla="*/ 306 h 312"/>
                <a:gd name="T16" fmla="*/ 140 w 516"/>
                <a:gd name="T17" fmla="*/ 270 h 312"/>
                <a:gd name="T18" fmla="*/ 174 w 516"/>
                <a:gd name="T19" fmla="*/ 222 h 312"/>
                <a:gd name="T20" fmla="*/ 182 w 516"/>
                <a:gd name="T21" fmla="*/ 196 h 312"/>
                <a:gd name="T22" fmla="*/ 186 w 516"/>
                <a:gd name="T23" fmla="*/ 138 h 312"/>
                <a:gd name="T24" fmla="*/ 192 w 516"/>
                <a:gd name="T25" fmla="*/ 66 h 312"/>
                <a:gd name="T26" fmla="*/ 210 w 516"/>
                <a:gd name="T27" fmla="*/ 42 h 312"/>
                <a:gd name="T28" fmla="*/ 236 w 516"/>
                <a:gd name="T29" fmla="*/ 34 h 312"/>
                <a:gd name="T30" fmla="*/ 264 w 516"/>
                <a:gd name="T31" fmla="*/ 38 h 312"/>
                <a:gd name="T32" fmla="*/ 286 w 516"/>
                <a:gd name="T33" fmla="*/ 56 h 312"/>
                <a:gd name="T34" fmla="*/ 298 w 516"/>
                <a:gd name="T35" fmla="*/ 70 h 312"/>
                <a:gd name="T36" fmla="*/ 316 w 516"/>
                <a:gd name="T37" fmla="*/ 110 h 312"/>
                <a:gd name="T38" fmla="*/ 360 w 516"/>
                <a:gd name="T39" fmla="*/ 162 h 312"/>
                <a:gd name="T40" fmla="*/ 416 w 516"/>
                <a:gd name="T41" fmla="*/ 202 h 312"/>
                <a:gd name="T42" fmla="*/ 496 w 516"/>
                <a:gd name="T43" fmla="*/ 234 h 312"/>
                <a:gd name="T44" fmla="*/ 474 w 516"/>
                <a:gd name="T45" fmla="*/ 222 h 312"/>
                <a:gd name="T46" fmla="*/ 410 w 516"/>
                <a:gd name="T47" fmla="*/ 192 h 312"/>
                <a:gd name="T48" fmla="*/ 362 w 516"/>
                <a:gd name="T49" fmla="*/ 152 h 312"/>
                <a:gd name="T50" fmla="*/ 316 w 516"/>
                <a:gd name="T51" fmla="*/ 88 h 312"/>
                <a:gd name="T52" fmla="*/ 300 w 516"/>
                <a:gd name="T53" fmla="*/ 58 h 312"/>
                <a:gd name="T54" fmla="*/ 278 w 516"/>
                <a:gd name="T55" fmla="*/ 38 h 312"/>
                <a:gd name="T56" fmla="*/ 248 w 516"/>
                <a:gd name="T57" fmla="*/ 30 h 312"/>
                <a:gd name="T58" fmla="*/ 230 w 516"/>
                <a:gd name="T59" fmla="*/ 30 h 312"/>
                <a:gd name="T60" fmla="*/ 206 w 516"/>
                <a:gd name="T61" fmla="*/ 40 h 312"/>
                <a:gd name="T62" fmla="*/ 190 w 516"/>
                <a:gd name="T63" fmla="*/ 60 h 312"/>
                <a:gd name="T64" fmla="*/ 180 w 516"/>
                <a:gd name="T65" fmla="*/ 82 h 312"/>
                <a:gd name="T66" fmla="*/ 176 w 516"/>
                <a:gd name="T67" fmla="*/ 138 h 312"/>
                <a:gd name="T68" fmla="*/ 170 w 516"/>
                <a:gd name="T69" fmla="*/ 210 h 312"/>
                <a:gd name="T70" fmla="*/ 150 w 516"/>
                <a:gd name="T71" fmla="*/ 248 h 312"/>
                <a:gd name="T72" fmla="*/ 100 w 516"/>
                <a:gd name="T73" fmla="*/ 290 h 312"/>
                <a:gd name="T74" fmla="*/ 36 w 516"/>
                <a:gd name="T75" fmla="*/ 308 h 312"/>
                <a:gd name="T76" fmla="*/ 62 w 516"/>
                <a:gd name="T77" fmla="*/ 244 h 312"/>
                <a:gd name="T78" fmla="*/ 30 w 516"/>
                <a:gd name="T79" fmla="*/ 220 h 312"/>
                <a:gd name="T80" fmla="*/ 32 w 516"/>
                <a:gd name="T81" fmla="*/ 210 h 312"/>
                <a:gd name="T82" fmla="*/ 60 w 516"/>
                <a:gd name="T83" fmla="*/ 202 h 312"/>
                <a:gd name="T84" fmla="*/ 82 w 516"/>
                <a:gd name="T85" fmla="*/ 168 h 312"/>
                <a:gd name="T86" fmla="*/ 100 w 516"/>
                <a:gd name="T87" fmla="*/ 124 h 312"/>
                <a:gd name="T88" fmla="*/ 138 w 516"/>
                <a:gd name="T89" fmla="*/ 62 h 312"/>
                <a:gd name="T90" fmla="*/ 186 w 516"/>
                <a:gd name="T91" fmla="*/ 26 h 312"/>
                <a:gd name="T92" fmla="*/ 240 w 516"/>
                <a:gd name="T93" fmla="*/ 8 h 312"/>
                <a:gd name="T94" fmla="*/ 298 w 516"/>
                <a:gd name="T95" fmla="*/ 8 h 312"/>
                <a:gd name="T96" fmla="*/ 356 w 516"/>
                <a:gd name="T97" fmla="*/ 22 h 312"/>
                <a:gd name="T98" fmla="*/ 400 w 516"/>
                <a:gd name="T99" fmla="*/ 44 h 312"/>
                <a:gd name="T100" fmla="*/ 450 w 516"/>
                <a:gd name="T101" fmla="*/ 90 h 312"/>
                <a:gd name="T102" fmla="*/ 516 w 516"/>
                <a:gd name="T103" fmla="*/ 186 h 312"/>
                <a:gd name="T104" fmla="*/ 490 w 516"/>
                <a:gd name="T105" fmla="*/ 140 h 312"/>
                <a:gd name="T106" fmla="*/ 438 w 516"/>
                <a:gd name="T107" fmla="*/ 68 h 312"/>
                <a:gd name="T108" fmla="*/ 394 w 516"/>
                <a:gd name="T109" fmla="*/ 30 h 312"/>
                <a:gd name="T110" fmla="*/ 358 w 516"/>
                <a:gd name="T111" fmla="*/ 14 h 312"/>
                <a:gd name="T112" fmla="*/ 306 w 516"/>
                <a:gd name="T113" fmla="*/ 2 h 312"/>
                <a:gd name="T114" fmla="*/ 254 w 516"/>
                <a:gd name="T115" fmla="*/ 2 h 312"/>
                <a:gd name="T116" fmla="*/ 204 w 516"/>
                <a:gd name="T117" fmla="*/ 12 h 312"/>
                <a:gd name="T118" fmla="*/ 158 w 516"/>
                <a:gd name="T119" fmla="*/ 36 h 312"/>
                <a:gd name="T120" fmla="*/ 118 w 516"/>
                <a:gd name="T121" fmla="*/ 70 h 3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16"/>
                <a:gd name="T184" fmla="*/ 0 h 312"/>
                <a:gd name="T185" fmla="*/ 516 w 516"/>
                <a:gd name="T186" fmla="*/ 312 h 3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16" h="312">
                  <a:moveTo>
                    <a:pt x="108" y="84"/>
                  </a:moveTo>
                  <a:lnTo>
                    <a:pt x="108" y="84"/>
                  </a:lnTo>
                  <a:lnTo>
                    <a:pt x="98" y="100"/>
                  </a:lnTo>
                  <a:lnTo>
                    <a:pt x="90" y="116"/>
                  </a:lnTo>
                  <a:lnTo>
                    <a:pt x="80" y="146"/>
                  </a:lnTo>
                  <a:lnTo>
                    <a:pt x="74" y="170"/>
                  </a:lnTo>
                  <a:lnTo>
                    <a:pt x="68" y="182"/>
                  </a:lnTo>
                  <a:lnTo>
                    <a:pt x="62" y="190"/>
                  </a:lnTo>
                  <a:lnTo>
                    <a:pt x="54" y="198"/>
                  </a:lnTo>
                  <a:lnTo>
                    <a:pt x="44" y="202"/>
                  </a:lnTo>
                  <a:lnTo>
                    <a:pt x="32" y="206"/>
                  </a:lnTo>
                  <a:lnTo>
                    <a:pt x="16" y="204"/>
                  </a:lnTo>
                  <a:lnTo>
                    <a:pt x="0" y="202"/>
                  </a:lnTo>
                  <a:lnTo>
                    <a:pt x="22" y="220"/>
                  </a:lnTo>
                  <a:lnTo>
                    <a:pt x="40" y="236"/>
                  </a:lnTo>
                  <a:lnTo>
                    <a:pt x="54" y="246"/>
                  </a:lnTo>
                  <a:lnTo>
                    <a:pt x="36" y="288"/>
                  </a:lnTo>
                  <a:lnTo>
                    <a:pt x="26" y="312"/>
                  </a:lnTo>
                  <a:lnTo>
                    <a:pt x="50" y="312"/>
                  </a:lnTo>
                  <a:lnTo>
                    <a:pt x="74" y="306"/>
                  </a:lnTo>
                  <a:lnTo>
                    <a:pt x="98" y="298"/>
                  </a:lnTo>
                  <a:lnTo>
                    <a:pt x="120" y="286"/>
                  </a:lnTo>
                  <a:lnTo>
                    <a:pt x="140" y="270"/>
                  </a:lnTo>
                  <a:lnTo>
                    <a:pt x="156" y="254"/>
                  </a:lnTo>
                  <a:lnTo>
                    <a:pt x="170" y="234"/>
                  </a:lnTo>
                  <a:lnTo>
                    <a:pt x="174" y="222"/>
                  </a:lnTo>
                  <a:lnTo>
                    <a:pt x="178" y="212"/>
                  </a:lnTo>
                  <a:lnTo>
                    <a:pt x="182" y="196"/>
                  </a:lnTo>
                  <a:lnTo>
                    <a:pt x="184" y="178"/>
                  </a:lnTo>
                  <a:lnTo>
                    <a:pt x="186" y="138"/>
                  </a:lnTo>
                  <a:lnTo>
                    <a:pt x="186" y="96"/>
                  </a:lnTo>
                  <a:lnTo>
                    <a:pt x="188" y="80"/>
                  </a:lnTo>
                  <a:lnTo>
                    <a:pt x="192" y="66"/>
                  </a:lnTo>
                  <a:lnTo>
                    <a:pt x="200" y="52"/>
                  </a:lnTo>
                  <a:lnTo>
                    <a:pt x="210" y="42"/>
                  </a:lnTo>
                  <a:lnTo>
                    <a:pt x="222" y="36"/>
                  </a:lnTo>
                  <a:lnTo>
                    <a:pt x="236" y="34"/>
                  </a:lnTo>
                  <a:lnTo>
                    <a:pt x="246" y="34"/>
                  </a:lnTo>
                  <a:lnTo>
                    <a:pt x="254" y="36"/>
                  </a:lnTo>
                  <a:lnTo>
                    <a:pt x="264" y="38"/>
                  </a:lnTo>
                  <a:lnTo>
                    <a:pt x="272" y="42"/>
                  </a:lnTo>
                  <a:lnTo>
                    <a:pt x="280" y="48"/>
                  </a:lnTo>
                  <a:lnTo>
                    <a:pt x="286" y="56"/>
                  </a:lnTo>
                  <a:lnTo>
                    <a:pt x="294" y="62"/>
                  </a:lnTo>
                  <a:lnTo>
                    <a:pt x="298" y="70"/>
                  </a:lnTo>
                  <a:lnTo>
                    <a:pt x="300" y="76"/>
                  </a:lnTo>
                  <a:lnTo>
                    <a:pt x="306" y="90"/>
                  </a:lnTo>
                  <a:lnTo>
                    <a:pt x="316" y="110"/>
                  </a:lnTo>
                  <a:lnTo>
                    <a:pt x="334" y="136"/>
                  </a:lnTo>
                  <a:lnTo>
                    <a:pt x="346" y="148"/>
                  </a:lnTo>
                  <a:lnTo>
                    <a:pt x="360" y="162"/>
                  </a:lnTo>
                  <a:lnTo>
                    <a:pt x="376" y="176"/>
                  </a:lnTo>
                  <a:lnTo>
                    <a:pt x="394" y="188"/>
                  </a:lnTo>
                  <a:lnTo>
                    <a:pt x="416" y="202"/>
                  </a:lnTo>
                  <a:lnTo>
                    <a:pt x="440" y="214"/>
                  </a:lnTo>
                  <a:lnTo>
                    <a:pt x="466" y="224"/>
                  </a:lnTo>
                  <a:lnTo>
                    <a:pt x="496" y="234"/>
                  </a:lnTo>
                  <a:lnTo>
                    <a:pt x="498" y="228"/>
                  </a:lnTo>
                  <a:lnTo>
                    <a:pt x="474" y="222"/>
                  </a:lnTo>
                  <a:lnTo>
                    <a:pt x="450" y="214"/>
                  </a:lnTo>
                  <a:lnTo>
                    <a:pt x="428" y="204"/>
                  </a:lnTo>
                  <a:lnTo>
                    <a:pt x="410" y="192"/>
                  </a:lnTo>
                  <a:lnTo>
                    <a:pt x="392" y="178"/>
                  </a:lnTo>
                  <a:lnTo>
                    <a:pt x="376" y="166"/>
                  </a:lnTo>
                  <a:lnTo>
                    <a:pt x="362" y="152"/>
                  </a:lnTo>
                  <a:lnTo>
                    <a:pt x="350" y="138"/>
                  </a:lnTo>
                  <a:lnTo>
                    <a:pt x="330" y="110"/>
                  </a:lnTo>
                  <a:lnTo>
                    <a:pt x="316" y="88"/>
                  </a:lnTo>
                  <a:lnTo>
                    <a:pt x="306" y="66"/>
                  </a:lnTo>
                  <a:lnTo>
                    <a:pt x="300" y="58"/>
                  </a:lnTo>
                  <a:lnTo>
                    <a:pt x="294" y="50"/>
                  </a:lnTo>
                  <a:lnTo>
                    <a:pt x="286" y="44"/>
                  </a:lnTo>
                  <a:lnTo>
                    <a:pt x="278" y="38"/>
                  </a:lnTo>
                  <a:lnTo>
                    <a:pt x="268" y="34"/>
                  </a:lnTo>
                  <a:lnTo>
                    <a:pt x="258" y="32"/>
                  </a:lnTo>
                  <a:lnTo>
                    <a:pt x="248" y="30"/>
                  </a:lnTo>
                  <a:lnTo>
                    <a:pt x="238" y="30"/>
                  </a:lnTo>
                  <a:lnTo>
                    <a:pt x="230" y="30"/>
                  </a:lnTo>
                  <a:lnTo>
                    <a:pt x="222" y="32"/>
                  </a:lnTo>
                  <a:lnTo>
                    <a:pt x="214" y="36"/>
                  </a:lnTo>
                  <a:lnTo>
                    <a:pt x="206" y="40"/>
                  </a:lnTo>
                  <a:lnTo>
                    <a:pt x="200" y="46"/>
                  </a:lnTo>
                  <a:lnTo>
                    <a:pt x="194" y="52"/>
                  </a:lnTo>
                  <a:lnTo>
                    <a:pt x="190" y="60"/>
                  </a:lnTo>
                  <a:lnTo>
                    <a:pt x="186" y="68"/>
                  </a:lnTo>
                  <a:lnTo>
                    <a:pt x="180" y="82"/>
                  </a:lnTo>
                  <a:lnTo>
                    <a:pt x="178" y="98"/>
                  </a:lnTo>
                  <a:lnTo>
                    <a:pt x="176" y="138"/>
                  </a:lnTo>
                  <a:lnTo>
                    <a:pt x="176" y="176"/>
                  </a:lnTo>
                  <a:lnTo>
                    <a:pt x="174" y="194"/>
                  </a:lnTo>
                  <a:lnTo>
                    <a:pt x="170" y="210"/>
                  </a:lnTo>
                  <a:lnTo>
                    <a:pt x="162" y="228"/>
                  </a:lnTo>
                  <a:lnTo>
                    <a:pt x="150" y="248"/>
                  </a:lnTo>
                  <a:lnTo>
                    <a:pt x="136" y="264"/>
                  </a:lnTo>
                  <a:lnTo>
                    <a:pt x="118" y="278"/>
                  </a:lnTo>
                  <a:lnTo>
                    <a:pt x="100" y="290"/>
                  </a:lnTo>
                  <a:lnTo>
                    <a:pt x="78" y="300"/>
                  </a:lnTo>
                  <a:lnTo>
                    <a:pt x="58" y="306"/>
                  </a:lnTo>
                  <a:lnTo>
                    <a:pt x="36" y="308"/>
                  </a:lnTo>
                  <a:lnTo>
                    <a:pt x="50" y="272"/>
                  </a:lnTo>
                  <a:lnTo>
                    <a:pt x="62" y="244"/>
                  </a:lnTo>
                  <a:lnTo>
                    <a:pt x="44" y="230"/>
                  </a:lnTo>
                  <a:lnTo>
                    <a:pt x="30" y="220"/>
                  </a:lnTo>
                  <a:lnTo>
                    <a:pt x="18" y="210"/>
                  </a:lnTo>
                  <a:lnTo>
                    <a:pt x="32" y="210"/>
                  </a:lnTo>
                  <a:lnTo>
                    <a:pt x="44" y="210"/>
                  </a:lnTo>
                  <a:lnTo>
                    <a:pt x="52" y="206"/>
                  </a:lnTo>
                  <a:lnTo>
                    <a:pt x="60" y="202"/>
                  </a:lnTo>
                  <a:lnTo>
                    <a:pt x="68" y="194"/>
                  </a:lnTo>
                  <a:lnTo>
                    <a:pt x="76" y="184"/>
                  </a:lnTo>
                  <a:lnTo>
                    <a:pt x="82" y="168"/>
                  </a:lnTo>
                  <a:lnTo>
                    <a:pt x="90" y="150"/>
                  </a:lnTo>
                  <a:lnTo>
                    <a:pt x="100" y="124"/>
                  </a:lnTo>
                  <a:lnTo>
                    <a:pt x="110" y="100"/>
                  </a:lnTo>
                  <a:lnTo>
                    <a:pt x="124" y="80"/>
                  </a:lnTo>
                  <a:lnTo>
                    <a:pt x="138" y="62"/>
                  </a:lnTo>
                  <a:lnTo>
                    <a:pt x="152" y="48"/>
                  </a:lnTo>
                  <a:lnTo>
                    <a:pt x="168" y="36"/>
                  </a:lnTo>
                  <a:lnTo>
                    <a:pt x="186" y="26"/>
                  </a:lnTo>
                  <a:lnTo>
                    <a:pt x="204" y="18"/>
                  </a:lnTo>
                  <a:lnTo>
                    <a:pt x="222" y="12"/>
                  </a:lnTo>
                  <a:lnTo>
                    <a:pt x="240" y="8"/>
                  </a:lnTo>
                  <a:lnTo>
                    <a:pt x="260" y="8"/>
                  </a:lnTo>
                  <a:lnTo>
                    <a:pt x="280" y="8"/>
                  </a:lnTo>
                  <a:lnTo>
                    <a:pt x="298" y="8"/>
                  </a:lnTo>
                  <a:lnTo>
                    <a:pt x="318" y="12"/>
                  </a:lnTo>
                  <a:lnTo>
                    <a:pt x="338" y="16"/>
                  </a:lnTo>
                  <a:lnTo>
                    <a:pt x="356" y="22"/>
                  </a:lnTo>
                  <a:lnTo>
                    <a:pt x="380" y="32"/>
                  </a:lnTo>
                  <a:lnTo>
                    <a:pt x="400" y="44"/>
                  </a:lnTo>
                  <a:lnTo>
                    <a:pt x="418" y="58"/>
                  </a:lnTo>
                  <a:lnTo>
                    <a:pt x="436" y="74"/>
                  </a:lnTo>
                  <a:lnTo>
                    <a:pt x="450" y="90"/>
                  </a:lnTo>
                  <a:lnTo>
                    <a:pt x="464" y="110"/>
                  </a:lnTo>
                  <a:lnTo>
                    <a:pt x="490" y="150"/>
                  </a:lnTo>
                  <a:lnTo>
                    <a:pt x="516" y="186"/>
                  </a:lnTo>
                  <a:lnTo>
                    <a:pt x="504" y="164"/>
                  </a:lnTo>
                  <a:lnTo>
                    <a:pt x="490" y="140"/>
                  </a:lnTo>
                  <a:lnTo>
                    <a:pt x="474" y="112"/>
                  </a:lnTo>
                  <a:lnTo>
                    <a:pt x="450" y="82"/>
                  </a:lnTo>
                  <a:lnTo>
                    <a:pt x="438" y="68"/>
                  </a:lnTo>
                  <a:lnTo>
                    <a:pt x="424" y="54"/>
                  </a:lnTo>
                  <a:lnTo>
                    <a:pt x="408" y="40"/>
                  </a:lnTo>
                  <a:lnTo>
                    <a:pt x="394" y="30"/>
                  </a:lnTo>
                  <a:lnTo>
                    <a:pt x="376" y="20"/>
                  </a:lnTo>
                  <a:lnTo>
                    <a:pt x="358" y="14"/>
                  </a:lnTo>
                  <a:lnTo>
                    <a:pt x="342" y="8"/>
                  </a:lnTo>
                  <a:lnTo>
                    <a:pt x="324" y="4"/>
                  </a:lnTo>
                  <a:lnTo>
                    <a:pt x="306" y="2"/>
                  </a:lnTo>
                  <a:lnTo>
                    <a:pt x="288" y="0"/>
                  </a:lnTo>
                  <a:lnTo>
                    <a:pt x="270" y="0"/>
                  </a:lnTo>
                  <a:lnTo>
                    <a:pt x="254" y="2"/>
                  </a:lnTo>
                  <a:lnTo>
                    <a:pt x="236" y="4"/>
                  </a:lnTo>
                  <a:lnTo>
                    <a:pt x="220" y="8"/>
                  </a:lnTo>
                  <a:lnTo>
                    <a:pt x="204" y="12"/>
                  </a:lnTo>
                  <a:lnTo>
                    <a:pt x="188" y="20"/>
                  </a:lnTo>
                  <a:lnTo>
                    <a:pt x="172" y="26"/>
                  </a:lnTo>
                  <a:lnTo>
                    <a:pt x="158" y="36"/>
                  </a:lnTo>
                  <a:lnTo>
                    <a:pt x="144" y="46"/>
                  </a:lnTo>
                  <a:lnTo>
                    <a:pt x="130" y="58"/>
                  </a:lnTo>
                  <a:lnTo>
                    <a:pt x="118" y="70"/>
                  </a:lnTo>
                  <a:lnTo>
                    <a:pt x="108" y="84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2741" y="498"/>
              <a:ext cx="496" cy="346"/>
            </a:xfrm>
            <a:custGeom>
              <a:avLst/>
              <a:gdLst>
                <a:gd name="T0" fmla="*/ 0 w 496"/>
                <a:gd name="T1" fmla="*/ 24 h 346"/>
                <a:gd name="T2" fmla="*/ 84 w 496"/>
                <a:gd name="T3" fmla="*/ 12 h 346"/>
                <a:gd name="T4" fmla="*/ 172 w 496"/>
                <a:gd name="T5" fmla="*/ 6 h 346"/>
                <a:gd name="T6" fmla="*/ 216 w 496"/>
                <a:gd name="T7" fmla="*/ 22 h 346"/>
                <a:gd name="T8" fmla="*/ 274 w 496"/>
                <a:gd name="T9" fmla="*/ 82 h 346"/>
                <a:gd name="T10" fmla="*/ 284 w 496"/>
                <a:gd name="T11" fmla="*/ 118 h 346"/>
                <a:gd name="T12" fmla="*/ 272 w 496"/>
                <a:gd name="T13" fmla="*/ 218 h 346"/>
                <a:gd name="T14" fmla="*/ 284 w 496"/>
                <a:gd name="T15" fmla="*/ 250 h 346"/>
                <a:gd name="T16" fmla="*/ 330 w 496"/>
                <a:gd name="T17" fmla="*/ 268 h 346"/>
                <a:gd name="T18" fmla="*/ 362 w 496"/>
                <a:gd name="T19" fmla="*/ 260 h 346"/>
                <a:gd name="T20" fmla="*/ 402 w 496"/>
                <a:gd name="T21" fmla="*/ 222 h 346"/>
                <a:gd name="T22" fmla="*/ 414 w 496"/>
                <a:gd name="T23" fmla="*/ 266 h 346"/>
                <a:gd name="T24" fmla="*/ 448 w 496"/>
                <a:gd name="T25" fmla="*/ 270 h 346"/>
                <a:gd name="T26" fmla="*/ 464 w 496"/>
                <a:gd name="T27" fmla="*/ 292 h 346"/>
                <a:gd name="T28" fmla="*/ 416 w 496"/>
                <a:gd name="T29" fmla="*/ 326 h 346"/>
                <a:gd name="T30" fmla="*/ 356 w 496"/>
                <a:gd name="T31" fmla="*/ 336 h 346"/>
                <a:gd name="T32" fmla="*/ 284 w 496"/>
                <a:gd name="T33" fmla="*/ 324 h 346"/>
                <a:gd name="T34" fmla="*/ 226 w 496"/>
                <a:gd name="T35" fmla="*/ 298 h 346"/>
                <a:gd name="T36" fmla="*/ 160 w 496"/>
                <a:gd name="T37" fmla="*/ 216 h 346"/>
                <a:gd name="T38" fmla="*/ 144 w 496"/>
                <a:gd name="T39" fmla="*/ 152 h 346"/>
                <a:gd name="T40" fmla="*/ 164 w 496"/>
                <a:gd name="T41" fmla="*/ 110 h 346"/>
                <a:gd name="T42" fmla="*/ 182 w 496"/>
                <a:gd name="T43" fmla="*/ 66 h 346"/>
                <a:gd name="T44" fmla="*/ 178 w 496"/>
                <a:gd name="T45" fmla="*/ 46 h 346"/>
                <a:gd name="T46" fmla="*/ 158 w 496"/>
                <a:gd name="T47" fmla="*/ 32 h 346"/>
                <a:gd name="T48" fmla="*/ 104 w 496"/>
                <a:gd name="T49" fmla="*/ 34 h 346"/>
                <a:gd name="T50" fmla="*/ 64 w 496"/>
                <a:gd name="T51" fmla="*/ 60 h 346"/>
                <a:gd name="T52" fmla="*/ 20 w 496"/>
                <a:gd name="T53" fmla="*/ 80 h 346"/>
                <a:gd name="T54" fmla="*/ 6 w 496"/>
                <a:gd name="T55" fmla="*/ 84 h 346"/>
                <a:gd name="T56" fmla="*/ 40 w 496"/>
                <a:gd name="T57" fmla="*/ 82 h 346"/>
                <a:gd name="T58" fmla="*/ 88 w 496"/>
                <a:gd name="T59" fmla="*/ 48 h 346"/>
                <a:gd name="T60" fmla="*/ 132 w 496"/>
                <a:gd name="T61" fmla="*/ 34 h 346"/>
                <a:gd name="T62" fmla="*/ 172 w 496"/>
                <a:gd name="T63" fmla="*/ 44 h 346"/>
                <a:gd name="T64" fmla="*/ 178 w 496"/>
                <a:gd name="T65" fmla="*/ 58 h 346"/>
                <a:gd name="T66" fmla="*/ 158 w 496"/>
                <a:gd name="T67" fmla="*/ 106 h 346"/>
                <a:gd name="T68" fmla="*/ 142 w 496"/>
                <a:gd name="T69" fmla="*/ 144 h 346"/>
                <a:gd name="T70" fmla="*/ 138 w 496"/>
                <a:gd name="T71" fmla="*/ 174 h 346"/>
                <a:gd name="T72" fmla="*/ 184 w 496"/>
                <a:gd name="T73" fmla="*/ 268 h 346"/>
                <a:gd name="T74" fmla="*/ 258 w 496"/>
                <a:gd name="T75" fmla="*/ 324 h 346"/>
                <a:gd name="T76" fmla="*/ 316 w 496"/>
                <a:gd name="T77" fmla="*/ 342 h 346"/>
                <a:gd name="T78" fmla="*/ 386 w 496"/>
                <a:gd name="T79" fmla="*/ 340 h 346"/>
                <a:gd name="T80" fmla="*/ 446 w 496"/>
                <a:gd name="T81" fmla="*/ 314 h 346"/>
                <a:gd name="T82" fmla="*/ 488 w 496"/>
                <a:gd name="T83" fmla="*/ 272 h 346"/>
                <a:gd name="T84" fmla="*/ 420 w 496"/>
                <a:gd name="T85" fmla="*/ 262 h 346"/>
                <a:gd name="T86" fmla="*/ 388 w 496"/>
                <a:gd name="T87" fmla="*/ 228 h 346"/>
                <a:gd name="T88" fmla="*/ 338 w 496"/>
                <a:gd name="T89" fmla="*/ 260 h 346"/>
                <a:gd name="T90" fmla="*/ 306 w 496"/>
                <a:gd name="T91" fmla="*/ 256 h 346"/>
                <a:gd name="T92" fmla="*/ 284 w 496"/>
                <a:gd name="T93" fmla="*/ 236 h 346"/>
                <a:gd name="T94" fmla="*/ 280 w 496"/>
                <a:gd name="T95" fmla="*/ 170 h 346"/>
                <a:gd name="T96" fmla="*/ 288 w 496"/>
                <a:gd name="T97" fmla="*/ 110 h 346"/>
                <a:gd name="T98" fmla="*/ 278 w 496"/>
                <a:gd name="T99" fmla="*/ 74 h 346"/>
                <a:gd name="T100" fmla="*/ 228 w 496"/>
                <a:gd name="T101" fmla="*/ 22 h 346"/>
                <a:gd name="T102" fmla="*/ 186 w 496"/>
                <a:gd name="T103" fmla="*/ 4 h 346"/>
                <a:gd name="T104" fmla="*/ 110 w 496"/>
                <a:gd name="T105" fmla="*/ 2 h 3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96"/>
                <a:gd name="T160" fmla="*/ 0 h 346"/>
                <a:gd name="T161" fmla="*/ 496 w 496"/>
                <a:gd name="T162" fmla="*/ 346 h 3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96" h="346">
                  <a:moveTo>
                    <a:pt x="80" y="8"/>
                  </a:moveTo>
                  <a:lnTo>
                    <a:pt x="80" y="8"/>
                  </a:lnTo>
                  <a:lnTo>
                    <a:pt x="44" y="16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46" y="20"/>
                  </a:lnTo>
                  <a:lnTo>
                    <a:pt x="84" y="12"/>
                  </a:lnTo>
                  <a:lnTo>
                    <a:pt x="116" y="6"/>
                  </a:lnTo>
                  <a:lnTo>
                    <a:pt x="140" y="4"/>
                  </a:lnTo>
                  <a:lnTo>
                    <a:pt x="160" y="4"/>
                  </a:lnTo>
                  <a:lnTo>
                    <a:pt x="172" y="6"/>
                  </a:lnTo>
                  <a:lnTo>
                    <a:pt x="182" y="8"/>
                  </a:lnTo>
                  <a:lnTo>
                    <a:pt x="198" y="14"/>
                  </a:lnTo>
                  <a:lnTo>
                    <a:pt x="216" y="22"/>
                  </a:lnTo>
                  <a:lnTo>
                    <a:pt x="234" y="34"/>
                  </a:lnTo>
                  <a:lnTo>
                    <a:pt x="250" y="48"/>
                  </a:lnTo>
                  <a:lnTo>
                    <a:pt x="264" y="64"/>
                  </a:lnTo>
                  <a:lnTo>
                    <a:pt x="274" y="82"/>
                  </a:lnTo>
                  <a:lnTo>
                    <a:pt x="282" y="100"/>
                  </a:lnTo>
                  <a:lnTo>
                    <a:pt x="282" y="110"/>
                  </a:lnTo>
                  <a:lnTo>
                    <a:pt x="284" y="118"/>
                  </a:lnTo>
                  <a:lnTo>
                    <a:pt x="280" y="144"/>
                  </a:lnTo>
                  <a:lnTo>
                    <a:pt x="274" y="180"/>
                  </a:lnTo>
                  <a:lnTo>
                    <a:pt x="272" y="200"/>
                  </a:lnTo>
                  <a:lnTo>
                    <a:pt x="272" y="218"/>
                  </a:lnTo>
                  <a:lnTo>
                    <a:pt x="276" y="236"/>
                  </a:lnTo>
                  <a:lnTo>
                    <a:pt x="280" y="244"/>
                  </a:lnTo>
                  <a:lnTo>
                    <a:pt x="284" y="250"/>
                  </a:lnTo>
                  <a:lnTo>
                    <a:pt x="292" y="258"/>
                  </a:lnTo>
                  <a:lnTo>
                    <a:pt x="304" y="264"/>
                  </a:lnTo>
                  <a:lnTo>
                    <a:pt x="316" y="268"/>
                  </a:lnTo>
                  <a:lnTo>
                    <a:pt x="330" y="268"/>
                  </a:lnTo>
                  <a:lnTo>
                    <a:pt x="340" y="268"/>
                  </a:lnTo>
                  <a:lnTo>
                    <a:pt x="350" y="264"/>
                  </a:lnTo>
                  <a:lnTo>
                    <a:pt x="362" y="260"/>
                  </a:lnTo>
                  <a:lnTo>
                    <a:pt x="372" y="254"/>
                  </a:lnTo>
                  <a:lnTo>
                    <a:pt x="382" y="244"/>
                  </a:lnTo>
                  <a:lnTo>
                    <a:pt x="392" y="234"/>
                  </a:lnTo>
                  <a:lnTo>
                    <a:pt x="402" y="222"/>
                  </a:lnTo>
                  <a:lnTo>
                    <a:pt x="412" y="208"/>
                  </a:lnTo>
                  <a:lnTo>
                    <a:pt x="412" y="238"/>
                  </a:lnTo>
                  <a:lnTo>
                    <a:pt x="414" y="266"/>
                  </a:lnTo>
                  <a:lnTo>
                    <a:pt x="418" y="268"/>
                  </a:lnTo>
                  <a:lnTo>
                    <a:pt x="428" y="270"/>
                  </a:lnTo>
                  <a:lnTo>
                    <a:pt x="448" y="270"/>
                  </a:lnTo>
                  <a:lnTo>
                    <a:pt x="482" y="266"/>
                  </a:lnTo>
                  <a:lnTo>
                    <a:pt x="474" y="280"/>
                  </a:lnTo>
                  <a:lnTo>
                    <a:pt x="464" y="292"/>
                  </a:lnTo>
                  <a:lnTo>
                    <a:pt x="454" y="302"/>
                  </a:lnTo>
                  <a:lnTo>
                    <a:pt x="442" y="312"/>
                  </a:lnTo>
                  <a:lnTo>
                    <a:pt x="430" y="320"/>
                  </a:lnTo>
                  <a:lnTo>
                    <a:pt x="416" y="326"/>
                  </a:lnTo>
                  <a:lnTo>
                    <a:pt x="402" y="330"/>
                  </a:lnTo>
                  <a:lnTo>
                    <a:pt x="388" y="334"/>
                  </a:lnTo>
                  <a:lnTo>
                    <a:pt x="372" y="336"/>
                  </a:lnTo>
                  <a:lnTo>
                    <a:pt x="356" y="336"/>
                  </a:lnTo>
                  <a:lnTo>
                    <a:pt x="338" y="336"/>
                  </a:lnTo>
                  <a:lnTo>
                    <a:pt x="322" y="334"/>
                  </a:lnTo>
                  <a:lnTo>
                    <a:pt x="304" y="330"/>
                  </a:lnTo>
                  <a:lnTo>
                    <a:pt x="284" y="324"/>
                  </a:lnTo>
                  <a:lnTo>
                    <a:pt x="246" y="310"/>
                  </a:lnTo>
                  <a:lnTo>
                    <a:pt x="236" y="306"/>
                  </a:lnTo>
                  <a:lnTo>
                    <a:pt x="226" y="298"/>
                  </a:lnTo>
                  <a:lnTo>
                    <a:pt x="208" y="282"/>
                  </a:lnTo>
                  <a:lnTo>
                    <a:pt x="190" y="262"/>
                  </a:lnTo>
                  <a:lnTo>
                    <a:pt x="174" y="240"/>
                  </a:lnTo>
                  <a:lnTo>
                    <a:pt x="160" y="216"/>
                  </a:lnTo>
                  <a:lnTo>
                    <a:pt x="150" y="192"/>
                  </a:lnTo>
                  <a:lnTo>
                    <a:pt x="144" y="170"/>
                  </a:lnTo>
                  <a:lnTo>
                    <a:pt x="144" y="160"/>
                  </a:lnTo>
                  <a:lnTo>
                    <a:pt x="144" y="152"/>
                  </a:lnTo>
                  <a:lnTo>
                    <a:pt x="146" y="142"/>
                  </a:lnTo>
                  <a:lnTo>
                    <a:pt x="150" y="132"/>
                  </a:lnTo>
                  <a:lnTo>
                    <a:pt x="164" y="110"/>
                  </a:lnTo>
                  <a:lnTo>
                    <a:pt x="172" y="94"/>
                  </a:lnTo>
                  <a:lnTo>
                    <a:pt x="180" y="80"/>
                  </a:lnTo>
                  <a:lnTo>
                    <a:pt x="182" y="66"/>
                  </a:lnTo>
                  <a:lnTo>
                    <a:pt x="182" y="58"/>
                  </a:lnTo>
                  <a:lnTo>
                    <a:pt x="182" y="52"/>
                  </a:lnTo>
                  <a:lnTo>
                    <a:pt x="178" y="46"/>
                  </a:lnTo>
                  <a:lnTo>
                    <a:pt x="174" y="40"/>
                  </a:lnTo>
                  <a:lnTo>
                    <a:pt x="166" y="36"/>
                  </a:lnTo>
                  <a:lnTo>
                    <a:pt x="158" y="32"/>
                  </a:lnTo>
                  <a:lnTo>
                    <a:pt x="142" y="28"/>
                  </a:lnTo>
                  <a:lnTo>
                    <a:pt x="128" y="28"/>
                  </a:lnTo>
                  <a:lnTo>
                    <a:pt x="116" y="30"/>
                  </a:lnTo>
                  <a:lnTo>
                    <a:pt x="104" y="34"/>
                  </a:lnTo>
                  <a:lnTo>
                    <a:pt x="92" y="38"/>
                  </a:lnTo>
                  <a:lnTo>
                    <a:pt x="82" y="46"/>
                  </a:lnTo>
                  <a:lnTo>
                    <a:pt x="64" y="60"/>
                  </a:lnTo>
                  <a:lnTo>
                    <a:pt x="50" y="70"/>
                  </a:lnTo>
                  <a:lnTo>
                    <a:pt x="34" y="78"/>
                  </a:lnTo>
                  <a:lnTo>
                    <a:pt x="28" y="80"/>
                  </a:lnTo>
                  <a:lnTo>
                    <a:pt x="20" y="80"/>
                  </a:lnTo>
                  <a:lnTo>
                    <a:pt x="12" y="80"/>
                  </a:lnTo>
                  <a:lnTo>
                    <a:pt x="4" y="78"/>
                  </a:lnTo>
                  <a:lnTo>
                    <a:pt x="6" y="84"/>
                  </a:lnTo>
                  <a:lnTo>
                    <a:pt x="16" y="88"/>
                  </a:lnTo>
                  <a:lnTo>
                    <a:pt x="24" y="88"/>
                  </a:lnTo>
                  <a:lnTo>
                    <a:pt x="32" y="86"/>
                  </a:lnTo>
                  <a:lnTo>
                    <a:pt x="40" y="82"/>
                  </a:lnTo>
                  <a:lnTo>
                    <a:pt x="54" y="72"/>
                  </a:lnTo>
                  <a:lnTo>
                    <a:pt x="70" y="62"/>
                  </a:lnTo>
                  <a:lnTo>
                    <a:pt x="88" y="48"/>
                  </a:lnTo>
                  <a:lnTo>
                    <a:pt x="98" y="42"/>
                  </a:lnTo>
                  <a:lnTo>
                    <a:pt x="108" y="38"/>
                  </a:lnTo>
                  <a:lnTo>
                    <a:pt x="120" y="34"/>
                  </a:lnTo>
                  <a:lnTo>
                    <a:pt x="132" y="34"/>
                  </a:lnTo>
                  <a:lnTo>
                    <a:pt x="144" y="34"/>
                  </a:lnTo>
                  <a:lnTo>
                    <a:pt x="158" y="38"/>
                  </a:lnTo>
                  <a:lnTo>
                    <a:pt x="172" y="44"/>
                  </a:lnTo>
                  <a:lnTo>
                    <a:pt x="174" y="48"/>
                  </a:lnTo>
                  <a:lnTo>
                    <a:pt x="178" y="54"/>
                  </a:lnTo>
                  <a:lnTo>
                    <a:pt x="178" y="58"/>
                  </a:lnTo>
                  <a:lnTo>
                    <a:pt x="178" y="64"/>
                  </a:lnTo>
                  <a:lnTo>
                    <a:pt x="174" y="78"/>
                  </a:lnTo>
                  <a:lnTo>
                    <a:pt x="166" y="92"/>
                  </a:lnTo>
                  <a:lnTo>
                    <a:pt x="158" y="106"/>
                  </a:lnTo>
                  <a:lnTo>
                    <a:pt x="150" y="120"/>
                  </a:lnTo>
                  <a:lnTo>
                    <a:pt x="146" y="132"/>
                  </a:lnTo>
                  <a:lnTo>
                    <a:pt x="142" y="144"/>
                  </a:lnTo>
                  <a:lnTo>
                    <a:pt x="138" y="154"/>
                  </a:lnTo>
                  <a:lnTo>
                    <a:pt x="138" y="164"/>
                  </a:lnTo>
                  <a:lnTo>
                    <a:pt x="138" y="174"/>
                  </a:lnTo>
                  <a:lnTo>
                    <a:pt x="144" y="198"/>
                  </a:lnTo>
                  <a:lnTo>
                    <a:pt x="154" y="220"/>
                  </a:lnTo>
                  <a:lnTo>
                    <a:pt x="166" y="244"/>
                  </a:lnTo>
                  <a:lnTo>
                    <a:pt x="184" y="268"/>
                  </a:lnTo>
                  <a:lnTo>
                    <a:pt x="206" y="290"/>
                  </a:lnTo>
                  <a:lnTo>
                    <a:pt x="230" y="308"/>
                  </a:lnTo>
                  <a:lnTo>
                    <a:pt x="244" y="318"/>
                  </a:lnTo>
                  <a:lnTo>
                    <a:pt x="258" y="324"/>
                  </a:lnTo>
                  <a:lnTo>
                    <a:pt x="278" y="332"/>
                  </a:lnTo>
                  <a:lnTo>
                    <a:pt x="296" y="338"/>
                  </a:lnTo>
                  <a:lnTo>
                    <a:pt x="316" y="342"/>
                  </a:lnTo>
                  <a:lnTo>
                    <a:pt x="334" y="346"/>
                  </a:lnTo>
                  <a:lnTo>
                    <a:pt x="352" y="346"/>
                  </a:lnTo>
                  <a:lnTo>
                    <a:pt x="370" y="344"/>
                  </a:lnTo>
                  <a:lnTo>
                    <a:pt x="386" y="340"/>
                  </a:lnTo>
                  <a:lnTo>
                    <a:pt x="402" y="336"/>
                  </a:lnTo>
                  <a:lnTo>
                    <a:pt x="418" y="330"/>
                  </a:lnTo>
                  <a:lnTo>
                    <a:pt x="432" y="324"/>
                  </a:lnTo>
                  <a:lnTo>
                    <a:pt x="446" y="314"/>
                  </a:lnTo>
                  <a:lnTo>
                    <a:pt x="458" y="306"/>
                  </a:lnTo>
                  <a:lnTo>
                    <a:pt x="468" y="296"/>
                  </a:lnTo>
                  <a:lnTo>
                    <a:pt x="480" y="284"/>
                  </a:lnTo>
                  <a:lnTo>
                    <a:pt x="488" y="272"/>
                  </a:lnTo>
                  <a:lnTo>
                    <a:pt x="496" y="260"/>
                  </a:lnTo>
                  <a:lnTo>
                    <a:pt x="420" y="262"/>
                  </a:lnTo>
                  <a:lnTo>
                    <a:pt x="416" y="194"/>
                  </a:lnTo>
                  <a:lnTo>
                    <a:pt x="408" y="204"/>
                  </a:lnTo>
                  <a:lnTo>
                    <a:pt x="388" y="228"/>
                  </a:lnTo>
                  <a:lnTo>
                    <a:pt x="376" y="240"/>
                  </a:lnTo>
                  <a:lnTo>
                    <a:pt x="362" y="250"/>
                  </a:lnTo>
                  <a:lnTo>
                    <a:pt x="346" y="258"/>
                  </a:lnTo>
                  <a:lnTo>
                    <a:pt x="338" y="260"/>
                  </a:lnTo>
                  <a:lnTo>
                    <a:pt x="330" y="260"/>
                  </a:lnTo>
                  <a:lnTo>
                    <a:pt x="316" y="260"/>
                  </a:lnTo>
                  <a:lnTo>
                    <a:pt x="306" y="256"/>
                  </a:lnTo>
                  <a:lnTo>
                    <a:pt x="298" y="252"/>
                  </a:lnTo>
                  <a:lnTo>
                    <a:pt x="290" y="246"/>
                  </a:lnTo>
                  <a:lnTo>
                    <a:pt x="284" y="236"/>
                  </a:lnTo>
                  <a:lnTo>
                    <a:pt x="280" y="224"/>
                  </a:lnTo>
                  <a:lnTo>
                    <a:pt x="278" y="212"/>
                  </a:lnTo>
                  <a:lnTo>
                    <a:pt x="278" y="198"/>
                  </a:lnTo>
                  <a:lnTo>
                    <a:pt x="280" y="170"/>
                  </a:lnTo>
                  <a:lnTo>
                    <a:pt x="284" y="142"/>
                  </a:lnTo>
                  <a:lnTo>
                    <a:pt x="288" y="124"/>
                  </a:lnTo>
                  <a:lnTo>
                    <a:pt x="288" y="110"/>
                  </a:lnTo>
                  <a:lnTo>
                    <a:pt x="286" y="96"/>
                  </a:lnTo>
                  <a:lnTo>
                    <a:pt x="284" y="84"/>
                  </a:lnTo>
                  <a:lnTo>
                    <a:pt x="278" y="74"/>
                  </a:lnTo>
                  <a:lnTo>
                    <a:pt x="272" y="62"/>
                  </a:lnTo>
                  <a:lnTo>
                    <a:pt x="260" y="46"/>
                  </a:lnTo>
                  <a:lnTo>
                    <a:pt x="244" y="32"/>
                  </a:lnTo>
                  <a:lnTo>
                    <a:pt x="228" y="22"/>
                  </a:lnTo>
                  <a:lnTo>
                    <a:pt x="216" y="14"/>
                  </a:lnTo>
                  <a:lnTo>
                    <a:pt x="204" y="10"/>
                  </a:lnTo>
                  <a:lnTo>
                    <a:pt x="186" y="4"/>
                  </a:lnTo>
                  <a:lnTo>
                    <a:pt x="170" y="2"/>
                  </a:lnTo>
                  <a:lnTo>
                    <a:pt x="156" y="0"/>
                  </a:lnTo>
                  <a:lnTo>
                    <a:pt x="140" y="0"/>
                  </a:lnTo>
                  <a:lnTo>
                    <a:pt x="110" y="2"/>
                  </a:lnTo>
                  <a:lnTo>
                    <a:pt x="80" y="8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2539" y="388"/>
              <a:ext cx="86" cy="108"/>
            </a:xfrm>
            <a:custGeom>
              <a:avLst/>
              <a:gdLst>
                <a:gd name="T0" fmla="*/ 2 w 86"/>
                <a:gd name="T1" fmla="*/ 2 h 108"/>
                <a:gd name="T2" fmla="*/ 2 w 86"/>
                <a:gd name="T3" fmla="*/ 2 h 108"/>
                <a:gd name="T4" fmla="*/ 0 w 86"/>
                <a:gd name="T5" fmla="*/ 14 h 108"/>
                <a:gd name="T6" fmla="*/ 0 w 86"/>
                <a:gd name="T7" fmla="*/ 24 h 108"/>
                <a:gd name="T8" fmla="*/ 0 w 86"/>
                <a:gd name="T9" fmla="*/ 34 h 108"/>
                <a:gd name="T10" fmla="*/ 4 w 86"/>
                <a:gd name="T11" fmla="*/ 44 h 108"/>
                <a:gd name="T12" fmla="*/ 8 w 86"/>
                <a:gd name="T13" fmla="*/ 52 h 108"/>
                <a:gd name="T14" fmla="*/ 12 w 86"/>
                <a:gd name="T15" fmla="*/ 58 h 108"/>
                <a:gd name="T16" fmla="*/ 26 w 86"/>
                <a:gd name="T17" fmla="*/ 72 h 108"/>
                <a:gd name="T18" fmla="*/ 42 w 86"/>
                <a:gd name="T19" fmla="*/ 84 h 108"/>
                <a:gd name="T20" fmla="*/ 56 w 86"/>
                <a:gd name="T21" fmla="*/ 94 h 108"/>
                <a:gd name="T22" fmla="*/ 84 w 86"/>
                <a:gd name="T23" fmla="*/ 108 h 108"/>
                <a:gd name="T24" fmla="*/ 86 w 86"/>
                <a:gd name="T25" fmla="*/ 102 h 108"/>
                <a:gd name="T26" fmla="*/ 86 w 86"/>
                <a:gd name="T27" fmla="*/ 102 h 108"/>
                <a:gd name="T28" fmla="*/ 72 w 86"/>
                <a:gd name="T29" fmla="*/ 96 h 108"/>
                <a:gd name="T30" fmla="*/ 58 w 86"/>
                <a:gd name="T31" fmla="*/ 88 h 108"/>
                <a:gd name="T32" fmla="*/ 44 w 86"/>
                <a:gd name="T33" fmla="*/ 78 h 108"/>
                <a:gd name="T34" fmla="*/ 28 w 86"/>
                <a:gd name="T35" fmla="*/ 64 h 108"/>
                <a:gd name="T36" fmla="*/ 14 w 86"/>
                <a:gd name="T37" fmla="*/ 46 h 108"/>
                <a:gd name="T38" fmla="*/ 8 w 86"/>
                <a:gd name="T39" fmla="*/ 36 h 108"/>
                <a:gd name="T40" fmla="*/ 4 w 86"/>
                <a:gd name="T41" fmla="*/ 26 h 108"/>
                <a:gd name="T42" fmla="*/ 2 w 86"/>
                <a:gd name="T43" fmla="*/ 14 h 108"/>
                <a:gd name="T44" fmla="*/ 2 w 86"/>
                <a:gd name="T45" fmla="*/ 2 h 108"/>
                <a:gd name="T46" fmla="*/ 2 w 86"/>
                <a:gd name="T47" fmla="*/ 2 h 108"/>
                <a:gd name="T48" fmla="*/ 2 w 86"/>
                <a:gd name="T49" fmla="*/ 0 h 108"/>
                <a:gd name="T50" fmla="*/ 2 w 86"/>
                <a:gd name="T51" fmla="*/ 2 h 108"/>
                <a:gd name="T52" fmla="*/ 2 w 86"/>
                <a:gd name="T53" fmla="*/ 2 h 10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6"/>
                <a:gd name="T82" fmla="*/ 0 h 108"/>
                <a:gd name="T83" fmla="*/ 86 w 86"/>
                <a:gd name="T84" fmla="*/ 108 h 10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6" h="108">
                  <a:moveTo>
                    <a:pt x="2" y="2"/>
                  </a:moveTo>
                  <a:lnTo>
                    <a:pt x="2" y="2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0" y="34"/>
                  </a:lnTo>
                  <a:lnTo>
                    <a:pt x="4" y="44"/>
                  </a:lnTo>
                  <a:lnTo>
                    <a:pt x="8" y="52"/>
                  </a:lnTo>
                  <a:lnTo>
                    <a:pt x="12" y="58"/>
                  </a:lnTo>
                  <a:lnTo>
                    <a:pt x="26" y="72"/>
                  </a:lnTo>
                  <a:lnTo>
                    <a:pt x="42" y="84"/>
                  </a:lnTo>
                  <a:lnTo>
                    <a:pt x="56" y="94"/>
                  </a:lnTo>
                  <a:lnTo>
                    <a:pt x="84" y="108"/>
                  </a:lnTo>
                  <a:lnTo>
                    <a:pt x="86" y="102"/>
                  </a:lnTo>
                  <a:lnTo>
                    <a:pt x="72" y="96"/>
                  </a:lnTo>
                  <a:lnTo>
                    <a:pt x="58" y="88"/>
                  </a:lnTo>
                  <a:lnTo>
                    <a:pt x="44" y="78"/>
                  </a:lnTo>
                  <a:lnTo>
                    <a:pt x="28" y="64"/>
                  </a:lnTo>
                  <a:lnTo>
                    <a:pt x="14" y="46"/>
                  </a:lnTo>
                  <a:lnTo>
                    <a:pt x="8" y="36"/>
                  </a:lnTo>
                  <a:lnTo>
                    <a:pt x="4" y="26"/>
                  </a:lnTo>
                  <a:lnTo>
                    <a:pt x="2" y="1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2423" y="540"/>
              <a:ext cx="208" cy="52"/>
            </a:xfrm>
            <a:custGeom>
              <a:avLst/>
              <a:gdLst>
                <a:gd name="T0" fmla="*/ 102 w 208"/>
                <a:gd name="T1" fmla="*/ 36 h 52"/>
                <a:gd name="T2" fmla="*/ 102 w 208"/>
                <a:gd name="T3" fmla="*/ 36 h 52"/>
                <a:gd name="T4" fmla="*/ 86 w 208"/>
                <a:gd name="T5" fmla="*/ 40 h 52"/>
                <a:gd name="T6" fmla="*/ 68 w 208"/>
                <a:gd name="T7" fmla="*/ 42 h 52"/>
                <a:gd name="T8" fmla="*/ 34 w 208"/>
                <a:gd name="T9" fmla="*/ 46 h 52"/>
                <a:gd name="T10" fmla="*/ 0 w 208"/>
                <a:gd name="T11" fmla="*/ 44 h 52"/>
                <a:gd name="T12" fmla="*/ 0 w 208"/>
                <a:gd name="T13" fmla="*/ 44 h 52"/>
                <a:gd name="T14" fmla="*/ 16 w 208"/>
                <a:gd name="T15" fmla="*/ 50 h 52"/>
                <a:gd name="T16" fmla="*/ 32 w 208"/>
                <a:gd name="T17" fmla="*/ 52 h 52"/>
                <a:gd name="T18" fmla="*/ 48 w 208"/>
                <a:gd name="T19" fmla="*/ 50 h 52"/>
                <a:gd name="T20" fmla="*/ 68 w 208"/>
                <a:gd name="T21" fmla="*/ 48 h 52"/>
                <a:gd name="T22" fmla="*/ 102 w 208"/>
                <a:gd name="T23" fmla="*/ 42 h 52"/>
                <a:gd name="T24" fmla="*/ 130 w 208"/>
                <a:gd name="T25" fmla="*/ 34 h 52"/>
                <a:gd name="T26" fmla="*/ 130 w 208"/>
                <a:gd name="T27" fmla="*/ 34 h 52"/>
                <a:gd name="T28" fmla="*/ 144 w 208"/>
                <a:gd name="T29" fmla="*/ 28 h 52"/>
                <a:gd name="T30" fmla="*/ 160 w 208"/>
                <a:gd name="T31" fmla="*/ 22 h 52"/>
                <a:gd name="T32" fmla="*/ 188 w 208"/>
                <a:gd name="T33" fmla="*/ 8 h 52"/>
                <a:gd name="T34" fmla="*/ 188 w 208"/>
                <a:gd name="T35" fmla="*/ 8 h 52"/>
                <a:gd name="T36" fmla="*/ 196 w 208"/>
                <a:gd name="T37" fmla="*/ 2 h 52"/>
                <a:gd name="T38" fmla="*/ 198 w 208"/>
                <a:gd name="T39" fmla="*/ 2 h 52"/>
                <a:gd name="T40" fmla="*/ 208 w 208"/>
                <a:gd name="T41" fmla="*/ 0 h 52"/>
                <a:gd name="T42" fmla="*/ 208 w 208"/>
                <a:gd name="T43" fmla="*/ 0 h 52"/>
                <a:gd name="T44" fmla="*/ 172 w 208"/>
                <a:gd name="T45" fmla="*/ 14 h 52"/>
                <a:gd name="T46" fmla="*/ 138 w 208"/>
                <a:gd name="T47" fmla="*/ 26 h 52"/>
                <a:gd name="T48" fmla="*/ 102 w 208"/>
                <a:gd name="T49" fmla="*/ 36 h 52"/>
                <a:gd name="T50" fmla="*/ 102 w 208"/>
                <a:gd name="T51" fmla="*/ 36 h 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08"/>
                <a:gd name="T79" fmla="*/ 0 h 52"/>
                <a:gd name="T80" fmla="*/ 208 w 208"/>
                <a:gd name="T81" fmla="*/ 52 h 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08" h="52">
                  <a:moveTo>
                    <a:pt x="102" y="36"/>
                  </a:moveTo>
                  <a:lnTo>
                    <a:pt x="102" y="36"/>
                  </a:lnTo>
                  <a:lnTo>
                    <a:pt x="86" y="40"/>
                  </a:lnTo>
                  <a:lnTo>
                    <a:pt x="68" y="42"/>
                  </a:lnTo>
                  <a:lnTo>
                    <a:pt x="34" y="46"/>
                  </a:lnTo>
                  <a:lnTo>
                    <a:pt x="0" y="44"/>
                  </a:lnTo>
                  <a:lnTo>
                    <a:pt x="16" y="50"/>
                  </a:lnTo>
                  <a:lnTo>
                    <a:pt x="32" y="52"/>
                  </a:lnTo>
                  <a:lnTo>
                    <a:pt x="48" y="50"/>
                  </a:lnTo>
                  <a:lnTo>
                    <a:pt x="68" y="48"/>
                  </a:lnTo>
                  <a:lnTo>
                    <a:pt x="102" y="42"/>
                  </a:lnTo>
                  <a:lnTo>
                    <a:pt x="130" y="34"/>
                  </a:lnTo>
                  <a:lnTo>
                    <a:pt x="144" y="28"/>
                  </a:lnTo>
                  <a:lnTo>
                    <a:pt x="160" y="22"/>
                  </a:lnTo>
                  <a:lnTo>
                    <a:pt x="188" y="8"/>
                  </a:lnTo>
                  <a:lnTo>
                    <a:pt x="196" y="2"/>
                  </a:lnTo>
                  <a:lnTo>
                    <a:pt x="198" y="2"/>
                  </a:lnTo>
                  <a:lnTo>
                    <a:pt x="208" y="0"/>
                  </a:lnTo>
                  <a:lnTo>
                    <a:pt x="172" y="14"/>
                  </a:lnTo>
                  <a:lnTo>
                    <a:pt x="138" y="26"/>
                  </a:lnTo>
                  <a:lnTo>
                    <a:pt x="102" y="36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2749" y="524"/>
              <a:ext cx="68" cy="32"/>
            </a:xfrm>
            <a:custGeom>
              <a:avLst/>
              <a:gdLst>
                <a:gd name="T0" fmla="*/ 2 w 68"/>
                <a:gd name="T1" fmla="*/ 28 h 32"/>
                <a:gd name="T2" fmla="*/ 2 w 68"/>
                <a:gd name="T3" fmla="*/ 28 h 32"/>
                <a:gd name="T4" fmla="*/ 0 w 68"/>
                <a:gd name="T5" fmla="*/ 30 h 32"/>
                <a:gd name="T6" fmla="*/ 0 w 68"/>
                <a:gd name="T7" fmla="*/ 32 h 32"/>
                <a:gd name="T8" fmla="*/ 4 w 68"/>
                <a:gd name="T9" fmla="*/ 32 h 32"/>
                <a:gd name="T10" fmla="*/ 14 w 68"/>
                <a:gd name="T11" fmla="*/ 30 h 32"/>
                <a:gd name="T12" fmla="*/ 26 w 68"/>
                <a:gd name="T13" fmla="*/ 28 h 32"/>
                <a:gd name="T14" fmla="*/ 40 w 68"/>
                <a:gd name="T15" fmla="*/ 22 h 32"/>
                <a:gd name="T16" fmla="*/ 54 w 68"/>
                <a:gd name="T17" fmla="*/ 16 h 32"/>
                <a:gd name="T18" fmla="*/ 64 w 68"/>
                <a:gd name="T19" fmla="*/ 10 h 32"/>
                <a:gd name="T20" fmla="*/ 66 w 68"/>
                <a:gd name="T21" fmla="*/ 6 h 32"/>
                <a:gd name="T22" fmla="*/ 68 w 68"/>
                <a:gd name="T23" fmla="*/ 0 h 32"/>
                <a:gd name="T24" fmla="*/ 2 w 68"/>
                <a:gd name="T25" fmla="*/ 28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2"/>
                <a:gd name="T41" fmla="*/ 68 w 68"/>
                <a:gd name="T42" fmla="*/ 32 h 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2">
                  <a:moveTo>
                    <a:pt x="2" y="28"/>
                  </a:move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4" y="32"/>
                  </a:lnTo>
                  <a:lnTo>
                    <a:pt x="14" y="30"/>
                  </a:lnTo>
                  <a:lnTo>
                    <a:pt x="26" y="28"/>
                  </a:lnTo>
                  <a:lnTo>
                    <a:pt x="40" y="22"/>
                  </a:lnTo>
                  <a:lnTo>
                    <a:pt x="54" y="16"/>
                  </a:lnTo>
                  <a:lnTo>
                    <a:pt x="64" y="10"/>
                  </a:lnTo>
                  <a:lnTo>
                    <a:pt x="66" y="6"/>
                  </a:lnTo>
                  <a:lnTo>
                    <a:pt x="68" y="0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2743" y="324"/>
              <a:ext cx="34" cy="136"/>
            </a:xfrm>
            <a:custGeom>
              <a:avLst/>
              <a:gdLst>
                <a:gd name="T0" fmla="*/ 20 w 34"/>
                <a:gd name="T1" fmla="*/ 58 h 136"/>
                <a:gd name="T2" fmla="*/ 20 w 34"/>
                <a:gd name="T3" fmla="*/ 58 h 136"/>
                <a:gd name="T4" fmla="*/ 8 w 34"/>
                <a:gd name="T5" fmla="*/ 108 h 136"/>
                <a:gd name="T6" fmla="*/ 0 w 34"/>
                <a:gd name="T7" fmla="*/ 136 h 136"/>
                <a:gd name="T8" fmla="*/ 0 w 34"/>
                <a:gd name="T9" fmla="*/ 136 h 136"/>
                <a:gd name="T10" fmla="*/ 10 w 34"/>
                <a:gd name="T11" fmla="*/ 118 h 136"/>
                <a:gd name="T12" fmla="*/ 18 w 34"/>
                <a:gd name="T13" fmla="*/ 96 h 136"/>
                <a:gd name="T14" fmla="*/ 28 w 34"/>
                <a:gd name="T15" fmla="*/ 52 h 136"/>
                <a:gd name="T16" fmla="*/ 28 w 34"/>
                <a:gd name="T17" fmla="*/ 52 h 136"/>
                <a:gd name="T18" fmla="*/ 32 w 34"/>
                <a:gd name="T19" fmla="*/ 18 h 136"/>
                <a:gd name="T20" fmla="*/ 34 w 34"/>
                <a:gd name="T21" fmla="*/ 0 h 136"/>
                <a:gd name="T22" fmla="*/ 34 w 34"/>
                <a:gd name="T23" fmla="*/ 0 h 136"/>
                <a:gd name="T24" fmla="*/ 28 w 34"/>
                <a:gd name="T25" fmla="*/ 12 h 136"/>
                <a:gd name="T26" fmla="*/ 26 w 34"/>
                <a:gd name="T27" fmla="*/ 26 h 136"/>
                <a:gd name="T28" fmla="*/ 20 w 34"/>
                <a:gd name="T29" fmla="*/ 58 h 136"/>
                <a:gd name="T30" fmla="*/ 20 w 34"/>
                <a:gd name="T31" fmla="*/ 58 h 1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4"/>
                <a:gd name="T49" fmla="*/ 0 h 136"/>
                <a:gd name="T50" fmla="*/ 34 w 34"/>
                <a:gd name="T51" fmla="*/ 136 h 1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4" h="136">
                  <a:moveTo>
                    <a:pt x="20" y="58"/>
                  </a:moveTo>
                  <a:lnTo>
                    <a:pt x="20" y="58"/>
                  </a:lnTo>
                  <a:lnTo>
                    <a:pt x="8" y="108"/>
                  </a:lnTo>
                  <a:lnTo>
                    <a:pt x="0" y="136"/>
                  </a:lnTo>
                  <a:lnTo>
                    <a:pt x="10" y="118"/>
                  </a:lnTo>
                  <a:lnTo>
                    <a:pt x="18" y="96"/>
                  </a:lnTo>
                  <a:lnTo>
                    <a:pt x="28" y="52"/>
                  </a:lnTo>
                  <a:lnTo>
                    <a:pt x="32" y="18"/>
                  </a:lnTo>
                  <a:lnTo>
                    <a:pt x="34" y="0"/>
                  </a:lnTo>
                  <a:lnTo>
                    <a:pt x="28" y="12"/>
                  </a:lnTo>
                  <a:lnTo>
                    <a:pt x="26" y="26"/>
                  </a:lnTo>
                  <a:lnTo>
                    <a:pt x="20" y="58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2763" y="424"/>
              <a:ext cx="156" cy="60"/>
            </a:xfrm>
            <a:custGeom>
              <a:avLst/>
              <a:gdLst>
                <a:gd name="T0" fmla="*/ 0 w 156"/>
                <a:gd name="T1" fmla="*/ 56 h 60"/>
                <a:gd name="T2" fmla="*/ 2 w 156"/>
                <a:gd name="T3" fmla="*/ 60 h 60"/>
                <a:gd name="T4" fmla="*/ 2 w 156"/>
                <a:gd name="T5" fmla="*/ 60 h 60"/>
                <a:gd name="T6" fmla="*/ 18 w 156"/>
                <a:gd name="T7" fmla="*/ 52 h 60"/>
                <a:gd name="T8" fmla="*/ 48 w 156"/>
                <a:gd name="T9" fmla="*/ 36 h 60"/>
                <a:gd name="T10" fmla="*/ 96 w 156"/>
                <a:gd name="T11" fmla="*/ 18 h 60"/>
                <a:gd name="T12" fmla="*/ 124 w 156"/>
                <a:gd name="T13" fmla="*/ 8 h 60"/>
                <a:gd name="T14" fmla="*/ 156 w 156"/>
                <a:gd name="T15" fmla="*/ 0 h 60"/>
                <a:gd name="T16" fmla="*/ 156 w 156"/>
                <a:gd name="T17" fmla="*/ 0 h 60"/>
                <a:gd name="T18" fmla="*/ 134 w 156"/>
                <a:gd name="T19" fmla="*/ 0 h 60"/>
                <a:gd name="T20" fmla="*/ 110 w 156"/>
                <a:gd name="T21" fmla="*/ 6 h 60"/>
                <a:gd name="T22" fmla="*/ 86 w 156"/>
                <a:gd name="T23" fmla="*/ 12 h 60"/>
                <a:gd name="T24" fmla="*/ 64 w 156"/>
                <a:gd name="T25" fmla="*/ 22 h 60"/>
                <a:gd name="T26" fmla="*/ 26 w 156"/>
                <a:gd name="T27" fmla="*/ 42 h 60"/>
                <a:gd name="T28" fmla="*/ 0 w 156"/>
                <a:gd name="T29" fmla="*/ 56 h 60"/>
                <a:gd name="T30" fmla="*/ 0 w 156"/>
                <a:gd name="T31" fmla="*/ 56 h 6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6"/>
                <a:gd name="T49" fmla="*/ 0 h 60"/>
                <a:gd name="T50" fmla="*/ 156 w 156"/>
                <a:gd name="T51" fmla="*/ 60 h 6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6" h="60">
                  <a:moveTo>
                    <a:pt x="0" y="56"/>
                  </a:moveTo>
                  <a:lnTo>
                    <a:pt x="2" y="60"/>
                  </a:lnTo>
                  <a:lnTo>
                    <a:pt x="18" y="52"/>
                  </a:lnTo>
                  <a:lnTo>
                    <a:pt x="48" y="36"/>
                  </a:lnTo>
                  <a:lnTo>
                    <a:pt x="96" y="18"/>
                  </a:lnTo>
                  <a:lnTo>
                    <a:pt x="124" y="8"/>
                  </a:lnTo>
                  <a:lnTo>
                    <a:pt x="156" y="0"/>
                  </a:lnTo>
                  <a:lnTo>
                    <a:pt x="134" y="0"/>
                  </a:lnTo>
                  <a:lnTo>
                    <a:pt x="110" y="6"/>
                  </a:lnTo>
                  <a:lnTo>
                    <a:pt x="86" y="12"/>
                  </a:lnTo>
                  <a:lnTo>
                    <a:pt x="64" y="22"/>
                  </a:lnTo>
                  <a:lnTo>
                    <a:pt x="26" y="42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2181" y="504"/>
              <a:ext cx="34" cy="40"/>
            </a:xfrm>
            <a:custGeom>
              <a:avLst/>
              <a:gdLst>
                <a:gd name="T0" fmla="*/ 8 w 34"/>
                <a:gd name="T1" fmla="*/ 4 h 40"/>
                <a:gd name="T2" fmla="*/ 8 w 34"/>
                <a:gd name="T3" fmla="*/ 4 h 40"/>
                <a:gd name="T4" fmla="*/ 6 w 34"/>
                <a:gd name="T5" fmla="*/ 10 h 40"/>
                <a:gd name="T6" fmla="*/ 6 w 34"/>
                <a:gd name="T7" fmla="*/ 14 h 40"/>
                <a:gd name="T8" fmla="*/ 8 w 34"/>
                <a:gd name="T9" fmla="*/ 20 h 40"/>
                <a:gd name="T10" fmla="*/ 14 w 34"/>
                <a:gd name="T11" fmla="*/ 16 h 40"/>
                <a:gd name="T12" fmla="*/ 14 w 34"/>
                <a:gd name="T13" fmla="*/ 16 h 40"/>
                <a:gd name="T14" fmla="*/ 12 w 34"/>
                <a:gd name="T15" fmla="*/ 10 h 40"/>
                <a:gd name="T16" fmla="*/ 12 w 34"/>
                <a:gd name="T17" fmla="*/ 8 h 40"/>
                <a:gd name="T18" fmla="*/ 12 w 34"/>
                <a:gd name="T19" fmla="*/ 8 h 40"/>
                <a:gd name="T20" fmla="*/ 16 w 34"/>
                <a:gd name="T21" fmla="*/ 6 h 40"/>
                <a:gd name="T22" fmla="*/ 20 w 34"/>
                <a:gd name="T23" fmla="*/ 6 h 40"/>
                <a:gd name="T24" fmla="*/ 20 w 34"/>
                <a:gd name="T25" fmla="*/ 6 h 40"/>
                <a:gd name="T26" fmla="*/ 24 w 34"/>
                <a:gd name="T27" fmla="*/ 8 h 40"/>
                <a:gd name="T28" fmla="*/ 28 w 34"/>
                <a:gd name="T29" fmla="*/ 12 h 40"/>
                <a:gd name="T30" fmla="*/ 28 w 34"/>
                <a:gd name="T31" fmla="*/ 12 h 40"/>
                <a:gd name="T32" fmla="*/ 28 w 34"/>
                <a:gd name="T33" fmla="*/ 18 h 40"/>
                <a:gd name="T34" fmla="*/ 24 w 34"/>
                <a:gd name="T35" fmla="*/ 24 h 40"/>
                <a:gd name="T36" fmla="*/ 22 w 34"/>
                <a:gd name="T37" fmla="*/ 28 h 40"/>
                <a:gd name="T38" fmla="*/ 16 w 34"/>
                <a:gd name="T39" fmla="*/ 32 h 40"/>
                <a:gd name="T40" fmla="*/ 16 w 34"/>
                <a:gd name="T41" fmla="*/ 32 h 40"/>
                <a:gd name="T42" fmla="*/ 10 w 34"/>
                <a:gd name="T43" fmla="*/ 34 h 40"/>
                <a:gd name="T44" fmla="*/ 6 w 34"/>
                <a:gd name="T45" fmla="*/ 34 h 40"/>
                <a:gd name="T46" fmla="*/ 4 w 34"/>
                <a:gd name="T47" fmla="*/ 32 h 40"/>
                <a:gd name="T48" fmla="*/ 0 w 34"/>
                <a:gd name="T49" fmla="*/ 38 h 40"/>
                <a:gd name="T50" fmla="*/ 0 w 34"/>
                <a:gd name="T51" fmla="*/ 38 h 40"/>
                <a:gd name="T52" fmla="*/ 4 w 34"/>
                <a:gd name="T53" fmla="*/ 40 h 40"/>
                <a:gd name="T54" fmla="*/ 8 w 34"/>
                <a:gd name="T55" fmla="*/ 40 h 40"/>
                <a:gd name="T56" fmla="*/ 14 w 34"/>
                <a:gd name="T57" fmla="*/ 40 h 40"/>
                <a:gd name="T58" fmla="*/ 20 w 34"/>
                <a:gd name="T59" fmla="*/ 36 h 40"/>
                <a:gd name="T60" fmla="*/ 20 w 34"/>
                <a:gd name="T61" fmla="*/ 36 h 40"/>
                <a:gd name="T62" fmla="*/ 26 w 34"/>
                <a:gd name="T63" fmla="*/ 32 h 40"/>
                <a:gd name="T64" fmla="*/ 30 w 34"/>
                <a:gd name="T65" fmla="*/ 26 h 40"/>
                <a:gd name="T66" fmla="*/ 34 w 34"/>
                <a:gd name="T67" fmla="*/ 20 h 40"/>
                <a:gd name="T68" fmla="*/ 34 w 34"/>
                <a:gd name="T69" fmla="*/ 12 h 40"/>
                <a:gd name="T70" fmla="*/ 34 w 34"/>
                <a:gd name="T71" fmla="*/ 12 h 40"/>
                <a:gd name="T72" fmla="*/ 32 w 34"/>
                <a:gd name="T73" fmla="*/ 8 h 40"/>
                <a:gd name="T74" fmla="*/ 30 w 34"/>
                <a:gd name="T75" fmla="*/ 4 h 40"/>
                <a:gd name="T76" fmla="*/ 26 w 34"/>
                <a:gd name="T77" fmla="*/ 2 h 40"/>
                <a:gd name="T78" fmla="*/ 20 w 34"/>
                <a:gd name="T79" fmla="*/ 0 h 40"/>
                <a:gd name="T80" fmla="*/ 20 w 34"/>
                <a:gd name="T81" fmla="*/ 0 h 40"/>
                <a:gd name="T82" fmla="*/ 14 w 34"/>
                <a:gd name="T83" fmla="*/ 0 h 40"/>
                <a:gd name="T84" fmla="*/ 8 w 34"/>
                <a:gd name="T85" fmla="*/ 4 h 40"/>
                <a:gd name="T86" fmla="*/ 8 w 34"/>
                <a:gd name="T87" fmla="*/ 4 h 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4"/>
                <a:gd name="T133" fmla="*/ 0 h 40"/>
                <a:gd name="T134" fmla="*/ 34 w 34"/>
                <a:gd name="T135" fmla="*/ 40 h 4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4" h="40">
                  <a:moveTo>
                    <a:pt x="8" y="4"/>
                  </a:moveTo>
                  <a:lnTo>
                    <a:pt x="8" y="4"/>
                  </a:lnTo>
                  <a:lnTo>
                    <a:pt x="6" y="10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2" y="8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4" y="8"/>
                  </a:lnTo>
                  <a:lnTo>
                    <a:pt x="28" y="12"/>
                  </a:lnTo>
                  <a:lnTo>
                    <a:pt x="28" y="18"/>
                  </a:lnTo>
                  <a:lnTo>
                    <a:pt x="24" y="24"/>
                  </a:lnTo>
                  <a:lnTo>
                    <a:pt x="22" y="28"/>
                  </a:lnTo>
                  <a:lnTo>
                    <a:pt x="16" y="32"/>
                  </a:lnTo>
                  <a:lnTo>
                    <a:pt x="10" y="34"/>
                  </a:lnTo>
                  <a:lnTo>
                    <a:pt x="6" y="34"/>
                  </a:lnTo>
                  <a:lnTo>
                    <a:pt x="4" y="32"/>
                  </a:lnTo>
                  <a:lnTo>
                    <a:pt x="0" y="38"/>
                  </a:lnTo>
                  <a:lnTo>
                    <a:pt x="4" y="40"/>
                  </a:lnTo>
                  <a:lnTo>
                    <a:pt x="8" y="40"/>
                  </a:lnTo>
                  <a:lnTo>
                    <a:pt x="14" y="40"/>
                  </a:lnTo>
                  <a:lnTo>
                    <a:pt x="20" y="36"/>
                  </a:lnTo>
                  <a:lnTo>
                    <a:pt x="26" y="32"/>
                  </a:lnTo>
                  <a:lnTo>
                    <a:pt x="30" y="26"/>
                  </a:lnTo>
                  <a:lnTo>
                    <a:pt x="34" y="20"/>
                  </a:lnTo>
                  <a:lnTo>
                    <a:pt x="34" y="12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2183" y="538"/>
              <a:ext cx="34" cy="46"/>
            </a:xfrm>
            <a:custGeom>
              <a:avLst/>
              <a:gdLst>
                <a:gd name="T0" fmla="*/ 0 w 34"/>
                <a:gd name="T1" fmla="*/ 0 h 46"/>
                <a:gd name="T2" fmla="*/ 2 w 34"/>
                <a:gd name="T3" fmla="*/ 8 h 46"/>
                <a:gd name="T4" fmla="*/ 2 w 34"/>
                <a:gd name="T5" fmla="*/ 8 h 46"/>
                <a:gd name="T6" fmla="*/ 6 w 34"/>
                <a:gd name="T7" fmla="*/ 8 h 46"/>
                <a:gd name="T8" fmla="*/ 12 w 34"/>
                <a:gd name="T9" fmla="*/ 8 h 46"/>
                <a:gd name="T10" fmla="*/ 18 w 34"/>
                <a:gd name="T11" fmla="*/ 12 h 46"/>
                <a:gd name="T12" fmla="*/ 24 w 34"/>
                <a:gd name="T13" fmla="*/ 16 h 46"/>
                <a:gd name="T14" fmla="*/ 24 w 34"/>
                <a:gd name="T15" fmla="*/ 16 h 46"/>
                <a:gd name="T16" fmla="*/ 28 w 34"/>
                <a:gd name="T17" fmla="*/ 22 h 46"/>
                <a:gd name="T18" fmla="*/ 28 w 34"/>
                <a:gd name="T19" fmla="*/ 26 h 46"/>
                <a:gd name="T20" fmla="*/ 28 w 34"/>
                <a:gd name="T21" fmla="*/ 32 h 46"/>
                <a:gd name="T22" fmla="*/ 28 w 34"/>
                <a:gd name="T23" fmla="*/ 32 h 46"/>
                <a:gd name="T24" fmla="*/ 26 w 34"/>
                <a:gd name="T25" fmla="*/ 36 h 46"/>
                <a:gd name="T26" fmla="*/ 24 w 34"/>
                <a:gd name="T27" fmla="*/ 38 h 46"/>
                <a:gd name="T28" fmla="*/ 18 w 34"/>
                <a:gd name="T29" fmla="*/ 40 h 46"/>
                <a:gd name="T30" fmla="*/ 18 w 34"/>
                <a:gd name="T31" fmla="*/ 40 h 46"/>
                <a:gd name="T32" fmla="*/ 12 w 34"/>
                <a:gd name="T33" fmla="*/ 38 h 46"/>
                <a:gd name="T34" fmla="*/ 8 w 34"/>
                <a:gd name="T35" fmla="*/ 34 h 46"/>
                <a:gd name="T36" fmla="*/ 8 w 34"/>
                <a:gd name="T37" fmla="*/ 34 h 46"/>
                <a:gd name="T38" fmla="*/ 10 w 34"/>
                <a:gd name="T39" fmla="*/ 30 h 46"/>
                <a:gd name="T40" fmla="*/ 14 w 34"/>
                <a:gd name="T41" fmla="*/ 28 h 46"/>
                <a:gd name="T42" fmla="*/ 10 w 34"/>
                <a:gd name="T43" fmla="*/ 22 h 46"/>
                <a:gd name="T44" fmla="*/ 10 w 34"/>
                <a:gd name="T45" fmla="*/ 22 h 46"/>
                <a:gd name="T46" fmla="*/ 6 w 34"/>
                <a:gd name="T47" fmla="*/ 26 h 46"/>
                <a:gd name="T48" fmla="*/ 2 w 34"/>
                <a:gd name="T49" fmla="*/ 30 h 46"/>
                <a:gd name="T50" fmla="*/ 2 w 34"/>
                <a:gd name="T51" fmla="*/ 34 h 46"/>
                <a:gd name="T52" fmla="*/ 2 w 34"/>
                <a:gd name="T53" fmla="*/ 34 h 46"/>
                <a:gd name="T54" fmla="*/ 4 w 34"/>
                <a:gd name="T55" fmla="*/ 40 h 46"/>
                <a:gd name="T56" fmla="*/ 8 w 34"/>
                <a:gd name="T57" fmla="*/ 42 h 46"/>
                <a:gd name="T58" fmla="*/ 12 w 34"/>
                <a:gd name="T59" fmla="*/ 44 h 46"/>
                <a:gd name="T60" fmla="*/ 18 w 34"/>
                <a:gd name="T61" fmla="*/ 46 h 46"/>
                <a:gd name="T62" fmla="*/ 18 w 34"/>
                <a:gd name="T63" fmla="*/ 46 h 46"/>
                <a:gd name="T64" fmla="*/ 24 w 34"/>
                <a:gd name="T65" fmla="*/ 44 h 46"/>
                <a:gd name="T66" fmla="*/ 28 w 34"/>
                <a:gd name="T67" fmla="*/ 42 h 46"/>
                <a:gd name="T68" fmla="*/ 32 w 34"/>
                <a:gd name="T69" fmla="*/ 38 h 46"/>
                <a:gd name="T70" fmla="*/ 34 w 34"/>
                <a:gd name="T71" fmla="*/ 32 h 46"/>
                <a:gd name="T72" fmla="*/ 34 w 34"/>
                <a:gd name="T73" fmla="*/ 32 h 46"/>
                <a:gd name="T74" fmla="*/ 34 w 34"/>
                <a:gd name="T75" fmla="*/ 28 h 46"/>
                <a:gd name="T76" fmla="*/ 34 w 34"/>
                <a:gd name="T77" fmla="*/ 22 h 46"/>
                <a:gd name="T78" fmla="*/ 32 w 34"/>
                <a:gd name="T79" fmla="*/ 16 h 46"/>
                <a:gd name="T80" fmla="*/ 28 w 34"/>
                <a:gd name="T81" fmla="*/ 12 h 46"/>
                <a:gd name="T82" fmla="*/ 28 w 34"/>
                <a:gd name="T83" fmla="*/ 12 h 46"/>
                <a:gd name="T84" fmla="*/ 22 w 34"/>
                <a:gd name="T85" fmla="*/ 6 h 46"/>
                <a:gd name="T86" fmla="*/ 14 w 34"/>
                <a:gd name="T87" fmla="*/ 2 h 46"/>
                <a:gd name="T88" fmla="*/ 8 w 34"/>
                <a:gd name="T89" fmla="*/ 0 h 46"/>
                <a:gd name="T90" fmla="*/ 0 w 34"/>
                <a:gd name="T91" fmla="*/ 0 h 46"/>
                <a:gd name="T92" fmla="*/ 0 w 34"/>
                <a:gd name="T93" fmla="*/ 0 h 4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4"/>
                <a:gd name="T142" fmla="*/ 0 h 46"/>
                <a:gd name="T143" fmla="*/ 34 w 34"/>
                <a:gd name="T144" fmla="*/ 46 h 4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4" h="46">
                  <a:moveTo>
                    <a:pt x="0" y="0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12" y="8"/>
                  </a:lnTo>
                  <a:lnTo>
                    <a:pt x="18" y="12"/>
                  </a:lnTo>
                  <a:lnTo>
                    <a:pt x="24" y="16"/>
                  </a:lnTo>
                  <a:lnTo>
                    <a:pt x="28" y="22"/>
                  </a:lnTo>
                  <a:lnTo>
                    <a:pt x="28" y="26"/>
                  </a:lnTo>
                  <a:lnTo>
                    <a:pt x="28" y="32"/>
                  </a:lnTo>
                  <a:lnTo>
                    <a:pt x="26" y="36"/>
                  </a:lnTo>
                  <a:lnTo>
                    <a:pt x="24" y="38"/>
                  </a:lnTo>
                  <a:lnTo>
                    <a:pt x="18" y="40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10" y="30"/>
                  </a:lnTo>
                  <a:lnTo>
                    <a:pt x="14" y="28"/>
                  </a:lnTo>
                  <a:lnTo>
                    <a:pt x="10" y="22"/>
                  </a:lnTo>
                  <a:lnTo>
                    <a:pt x="6" y="26"/>
                  </a:lnTo>
                  <a:lnTo>
                    <a:pt x="2" y="30"/>
                  </a:lnTo>
                  <a:lnTo>
                    <a:pt x="2" y="34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12" y="44"/>
                  </a:lnTo>
                  <a:lnTo>
                    <a:pt x="18" y="46"/>
                  </a:lnTo>
                  <a:lnTo>
                    <a:pt x="24" y="44"/>
                  </a:lnTo>
                  <a:lnTo>
                    <a:pt x="28" y="42"/>
                  </a:lnTo>
                  <a:lnTo>
                    <a:pt x="32" y="38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2"/>
                  </a:lnTo>
                  <a:lnTo>
                    <a:pt x="32" y="16"/>
                  </a:lnTo>
                  <a:lnTo>
                    <a:pt x="28" y="12"/>
                  </a:lnTo>
                  <a:lnTo>
                    <a:pt x="22" y="6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43"/>
            <p:cNvSpPr>
              <a:spLocks noEditPoints="1"/>
            </p:cNvSpPr>
            <p:nvPr/>
          </p:nvSpPr>
          <p:spPr bwMode="auto">
            <a:xfrm>
              <a:off x="2197" y="520"/>
              <a:ext cx="52" cy="34"/>
            </a:xfrm>
            <a:custGeom>
              <a:avLst/>
              <a:gdLst>
                <a:gd name="T0" fmla="*/ 4 w 52"/>
                <a:gd name="T1" fmla="*/ 18 h 34"/>
                <a:gd name="T2" fmla="*/ 0 w 52"/>
                <a:gd name="T3" fmla="*/ 20 h 34"/>
                <a:gd name="T4" fmla="*/ 0 w 52"/>
                <a:gd name="T5" fmla="*/ 20 h 34"/>
                <a:gd name="T6" fmla="*/ 2 w 52"/>
                <a:gd name="T7" fmla="*/ 24 h 34"/>
                <a:gd name="T8" fmla="*/ 2 w 52"/>
                <a:gd name="T9" fmla="*/ 24 h 34"/>
                <a:gd name="T10" fmla="*/ 0 w 52"/>
                <a:gd name="T11" fmla="*/ 26 h 34"/>
                <a:gd name="T12" fmla="*/ 0 w 52"/>
                <a:gd name="T13" fmla="*/ 26 h 34"/>
                <a:gd name="T14" fmla="*/ 12 w 52"/>
                <a:gd name="T15" fmla="*/ 32 h 34"/>
                <a:gd name="T16" fmla="*/ 26 w 52"/>
                <a:gd name="T17" fmla="*/ 34 h 34"/>
                <a:gd name="T18" fmla="*/ 32 w 52"/>
                <a:gd name="T19" fmla="*/ 32 h 34"/>
                <a:gd name="T20" fmla="*/ 38 w 52"/>
                <a:gd name="T21" fmla="*/ 30 h 34"/>
                <a:gd name="T22" fmla="*/ 44 w 52"/>
                <a:gd name="T23" fmla="*/ 28 h 34"/>
                <a:gd name="T24" fmla="*/ 48 w 52"/>
                <a:gd name="T25" fmla="*/ 22 h 34"/>
                <a:gd name="T26" fmla="*/ 48 w 52"/>
                <a:gd name="T27" fmla="*/ 22 h 34"/>
                <a:gd name="T28" fmla="*/ 52 w 52"/>
                <a:gd name="T29" fmla="*/ 16 h 34"/>
                <a:gd name="T30" fmla="*/ 52 w 52"/>
                <a:gd name="T31" fmla="*/ 10 h 34"/>
                <a:gd name="T32" fmla="*/ 52 w 52"/>
                <a:gd name="T33" fmla="*/ 10 h 34"/>
                <a:gd name="T34" fmla="*/ 50 w 52"/>
                <a:gd name="T35" fmla="*/ 6 h 34"/>
                <a:gd name="T36" fmla="*/ 44 w 52"/>
                <a:gd name="T37" fmla="*/ 2 h 34"/>
                <a:gd name="T38" fmla="*/ 44 w 52"/>
                <a:gd name="T39" fmla="*/ 2 h 34"/>
                <a:gd name="T40" fmla="*/ 38 w 52"/>
                <a:gd name="T41" fmla="*/ 0 h 34"/>
                <a:gd name="T42" fmla="*/ 32 w 52"/>
                <a:gd name="T43" fmla="*/ 0 h 34"/>
                <a:gd name="T44" fmla="*/ 22 w 52"/>
                <a:gd name="T45" fmla="*/ 4 h 34"/>
                <a:gd name="T46" fmla="*/ 12 w 52"/>
                <a:gd name="T47" fmla="*/ 10 h 34"/>
                <a:gd name="T48" fmla="*/ 4 w 52"/>
                <a:gd name="T49" fmla="*/ 18 h 34"/>
                <a:gd name="T50" fmla="*/ 4 w 52"/>
                <a:gd name="T51" fmla="*/ 18 h 34"/>
                <a:gd name="T52" fmla="*/ 8 w 52"/>
                <a:gd name="T53" fmla="*/ 22 h 34"/>
                <a:gd name="T54" fmla="*/ 8 w 52"/>
                <a:gd name="T55" fmla="*/ 22 h 34"/>
                <a:gd name="T56" fmla="*/ 14 w 52"/>
                <a:gd name="T57" fmla="*/ 16 h 34"/>
                <a:gd name="T58" fmla="*/ 24 w 52"/>
                <a:gd name="T59" fmla="*/ 10 h 34"/>
                <a:gd name="T60" fmla="*/ 32 w 52"/>
                <a:gd name="T61" fmla="*/ 8 h 34"/>
                <a:gd name="T62" fmla="*/ 38 w 52"/>
                <a:gd name="T63" fmla="*/ 8 h 34"/>
                <a:gd name="T64" fmla="*/ 42 w 52"/>
                <a:gd name="T65" fmla="*/ 8 h 34"/>
                <a:gd name="T66" fmla="*/ 42 w 52"/>
                <a:gd name="T67" fmla="*/ 8 h 34"/>
                <a:gd name="T68" fmla="*/ 44 w 52"/>
                <a:gd name="T69" fmla="*/ 10 h 34"/>
                <a:gd name="T70" fmla="*/ 46 w 52"/>
                <a:gd name="T71" fmla="*/ 12 h 34"/>
                <a:gd name="T72" fmla="*/ 46 w 52"/>
                <a:gd name="T73" fmla="*/ 12 h 34"/>
                <a:gd name="T74" fmla="*/ 46 w 52"/>
                <a:gd name="T75" fmla="*/ 14 h 34"/>
                <a:gd name="T76" fmla="*/ 44 w 52"/>
                <a:gd name="T77" fmla="*/ 18 h 34"/>
                <a:gd name="T78" fmla="*/ 44 w 52"/>
                <a:gd name="T79" fmla="*/ 18 h 34"/>
                <a:gd name="T80" fmla="*/ 36 w 52"/>
                <a:gd name="T81" fmla="*/ 24 h 34"/>
                <a:gd name="T82" fmla="*/ 26 w 52"/>
                <a:gd name="T83" fmla="*/ 28 h 34"/>
                <a:gd name="T84" fmla="*/ 16 w 52"/>
                <a:gd name="T85" fmla="*/ 26 h 34"/>
                <a:gd name="T86" fmla="*/ 6 w 52"/>
                <a:gd name="T87" fmla="*/ 24 h 34"/>
                <a:gd name="T88" fmla="*/ 6 w 52"/>
                <a:gd name="T89" fmla="*/ 24 h 34"/>
                <a:gd name="T90" fmla="*/ 8 w 52"/>
                <a:gd name="T91" fmla="*/ 22 h 34"/>
                <a:gd name="T92" fmla="*/ 8 w 52"/>
                <a:gd name="T93" fmla="*/ 22 h 3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2"/>
                <a:gd name="T142" fmla="*/ 0 h 34"/>
                <a:gd name="T143" fmla="*/ 52 w 52"/>
                <a:gd name="T144" fmla="*/ 34 h 3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2" h="34">
                  <a:moveTo>
                    <a:pt x="4" y="18"/>
                  </a:moveTo>
                  <a:lnTo>
                    <a:pt x="0" y="20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12" y="32"/>
                  </a:lnTo>
                  <a:lnTo>
                    <a:pt x="26" y="34"/>
                  </a:lnTo>
                  <a:lnTo>
                    <a:pt x="32" y="32"/>
                  </a:lnTo>
                  <a:lnTo>
                    <a:pt x="38" y="30"/>
                  </a:lnTo>
                  <a:lnTo>
                    <a:pt x="44" y="28"/>
                  </a:lnTo>
                  <a:lnTo>
                    <a:pt x="48" y="22"/>
                  </a:lnTo>
                  <a:lnTo>
                    <a:pt x="52" y="16"/>
                  </a:lnTo>
                  <a:lnTo>
                    <a:pt x="52" y="10"/>
                  </a:lnTo>
                  <a:lnTo>
                    <a:pt x="50" y="6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2" y="4"/>
                  </a:lnTo>
                  <a:lnTo>
                    <a:pt x="12" y="10"/>
                  </a:lnTo>
                  <a:lnTo>
                    <a:pt x="4" y="18"/>
                  </a:lnTo>
                  <a:close/>
                  <a:moveTo>
                    <a:pt x="8" y="22"/>
                  </a:moveTo>
                  <a:lnTo>
                    <a:pt x="8" y="22"/>
                  </a:lnTo>
                  <a:lnTo>
                    <a:pt x="14" y="16"/>
                  </a:lnTo>
                  <a:lnTo>
                    <a:pt x="24" y="10"/>
                  </a:lnTo>
                  <a:lnTo>
                    <a:pt x="32" y="8"/>
                  </a:lnTo>
                  <a:lnTo>
                    <a:pt x="38" y="8"/>
                  </a:lnTo>
                  <a:lnTo>
                    <a:pt x="42" y="8"/>
                  </a:lnTo>
                  <a:lnTo>
                    <a:pt x="44" y="10"/>
                  </a:lnTo>
                  <a:lnTo>
                    <a:pt x="46" y="12"/>
                  </a:lnTo>
                  <a:lnTo>
                    <a:pt x="46" y="14"/>
                  </a:lnTo>
                  <a:lnTo>
                    <a:pt x="44" y="18"/>
                  </a:lnTo>
                  <a:lnTo>
                    <a:pt x="36" y="24"/>
                  </a:lnTo>
                  <a:lnTo>
                    <a:pt x="26" y="28"/>
                  </a:lnTo>
                  <a:lnTo>
                    <a:pt x="16" y="26"/>
                  </a:lnTo>
                  <a:lnTo>
                    <a:pt x="6" y="24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3115" y="748"/>
              <a:ext cx="46" cy="32"/>
            </a:xfrm>
            <a:custGeom>
              <a:avLst/>
              <a:gdLst>
                <a:gd name="T0" fmla="*/ 14 w 46"/>
                <a:gd name="T1" fmla="*/ 0 h 32"/>
                <a:gd name="T2" fmla="*/ 14 w 46"/>
                <a:gd name="T3" fmla="*/ 0 h 32"/>
                <a:gd name="T4" fmla="*/ 20 w 46"/>
                <a:gd name="T5" fmla="*/ 2 h 32"/>
                <a:gd name="T6" fmla="*/ 22 w 46"/>
                <a:gd name="T7" fmla="*/ 6 h 32"/>
                <a:gd name="T8" fmla="*/ 26 w 46"/>
                <a:gd name="T9" fmla="*/ 10 h 32"/>
                <a:gd name="T10" fmla="*/ 20 w 46"/>
                <a:gd name="T11" fmla="*/ 14 h 32"/>
                <a:gd name="T12" fmla="*/ 20 w 46"/>
                <a:gd name="T13" fmla="*/ 14 h 32"/>
                <a:gd name="T14" fmla="*/ 16 w 46"/>
                <a:gd name="T15" fmla="*/ 8 h 32"/>
                <a:gd name="T16" fmla="*/ 14 w 46"/>
                <a:gd name="T17" fmla="*/ 6 h 32"/>
                <a:gd name="T18" fmla="*/ 14 w 46"/>
                <a:gd name="T19" fmla="*/ 6 h 32"/>
                <a:gd name="T20" fmla="*/ 10 w 46"/>
                <a:gd name="T21" fmla="*/ 8 h 32"/>
                <a:gd name="T22" fmla="*/ 8 w 46"/>
                <a:gd name="T23" fmla="*/ 10 h 32"/>
                <a:gd name="T24" fmla="*/ 8 w 46"/>
                <a:gd name="T25" fmla="*/ 10 h 32"/>
                <a:gd name="T26" fmla="*/ 8 w 46"/>
                <a:gd name="T27" fmla="*/ 16 h 32"/>
                <a:gd name="T28" fmla="*/ 8 w 46"/>
                <a:gd name="T29" fmla="*/ 20 h 32"/>
                <a:gd name="T30" fmla="*/ 8 w 46"/>
                <a:gd name="T31" fmla="*/ 20 h 32"/>
                <a:gd name="T32" fmla="*/ 14 w 46"/>
                <a:gd name="T33" fmla="*/ 24 h 32"/>
                <a:gd name="T34" fmla="*/ 18 w 46"/>
                <a:gd name="T35" fmla="*/ 26 h 32"/>
                <a:gd name="T36" fmla="*/ 24 w 46"/>
                <a:gd name="T37" fmla="*/ 26 h 32"/>
                <a:gd name="T38" fmla="*/ 30 w 46"/>
                <a:gd name="T39" fmla="*/ 24 h 32"/>
                <a:gd name="T40" fmla="*/ 30 w 46"/>
                <a:gd name="T41" fmla="*/ 24 h 32"/>
                <a:gd name="T42" fmla="*/ 36 w 46"/>
                <a:gd name="T43" fmla="*/ 20 h 32"/>
                <a:gd name="T44" fmla="*/ 38 w 46"/>
                <a:gd name="T45" fmla="*/ 18 h 32"/>
                <a:gd name="T46" fmla="*/ 40 w 46"/>
                <a:gd name="T47" fmla="*/ 14 h 32"/>
                <a:gd name="T48" fmla="*/ 46 w 46"/>
                <a:gd name="T49" fmla="*/ 14 h 32"/>
                <a:gd name="T50" fmla="*/ 46 w 46"/>
                <a:gd name="T51" fmla="*/ 14 h 32"/>
                <a:gd name="T52" fmla="*/ 44 w 46"/>
                <a:gd name="T53" fmla="*/ 20 h 32"/>
                <a:gd name="T54" fmla="*/ 42 w 46"/>
                <a:gd name="T55" fmla="*/ 24 h 32"/>
                <a:gd name="T56" fmla="*/ 38 w 46"/>
                <a:gd name="T57" fmla="*/ 28 h 32"/>
                <a:gd name="T58" fmla="*/ 32 w 46"/>
                <a:gd name="T59" fmla="*/ 30 h 32"/>
                <a:gd name="T60" fmla="*/ 32 w 46"/>
                <a:gd name="T61" fmla="*/ 30 h 32"/>
                <a:gd name="T62" fmla="*/ 24 w 46"/>
                <a:gd name="T63" fmla="*/ 32 h 32"/>
                <a:gd name="T64" fmla="*/ 18 w 46"/>
                <a:gd name="T65" fmla="*/ 32 h 32"/>
                <a:gd name="T66" fmla="*/ 10 w 46"/>
                <a:gd name="T67" fmla="*/ 30 h 32"/>
                <a:gd name="T68" fmla="*/ 4 w 46"/>
                <a:gd name="T69" fmla="*/ 24 h 32"/>
                <a:gd name="T70" fmla="*/ 4 w 46"/>
                <a:gd name="T71" fmla="*/ 24 h 32"/>
                <a:gd name="T72" fmla="*/ 2 w 46"/>
                <a:gd name="T73" fmla="*/ 22 h 32"/>
                <a:gd name="T74" fmla="*/ 0 w 46"/>
                <a:gd name="T75" fmla="*/ 16 h 32"/>
                <a:gd name="T76" fmla="*/ 2 w 46"/>
                <a:gd name="T77" fmla="*/ 12 h 32"/>
                <a:gd name="T78" fmla="*/ 2 w 46"/>
                <a:gd name="T79" fmla="*/ 8 h 32"/>
                <a:gd name="T80" fmla="*/ 2 w 46"/>
                <a:gd name="T81" fmla="*/ 8 h 32"/>
                <a:gd name="T82" fmla="*/ 8 w 46"/>
                <a:gd name="T83" fmla="*/ 2 h 32"/>
                <a:gd name="T84" fmla="*/ 14 w 46"/>
                <a:gd name="T85" fmla="*/ 0 h 32"/>
                <a:gd name="T86" fmla="*/ 14 w 46"/>
                <a:gd name="T87" fmla="*/ 0 h 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6"/>
                <a:gd name="T133" fmla="*/ 0 h 32"/>
                <a:gd name="T134" fmla="*/ 46 w 46"/>
                <a:gd name="T135" fmla="*/ 32 h 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6" h="32">
                  <a:moveTo>
                    <a:pt x="14" y="0"/>
                  </a:moveTo>
                  <a:lnTo>
                    <a:pt x="14" y="0"/>
                  </a:lnTo>
                  <a:lnTo>
                    <a:pt x="20" y="2"/>
                  </a:lnTo>
                  <a:lnTo>
                    <a:pt x="22" y="6"/>
                  </a:lnTo>
                  <a:lnTo>
                    <a:pt x="26" y="10"/>
                  </a:lnTo>
                  <a:lnTo>
                    <a:pt x="20" y="14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8" y="20"/>
                  </a:lnTo>
                  <a:lnTo>
                    <a:pt x="14" y="24"/>
                  </a:lnTo>
                  <a:lnTo>
                    <a:pt x="18" y="26"/>
                  </a:lnTo>
                  <a:lnTo>
                    <a:pt x="24" y="26"/>
                  </a:lnTo>
                  <a:lnTo>
                    <a:pt x="30" y="24"/>
                  </a:lnTo>
                  <a:lnTo>
                    <a:pt x="36" y="20"/>
                  </a:lnTo>
                  <a:lnTo>
                    <a:pt x="38" y="18"/>
                  </a:lnTo>
                  <a:lnTo>
                    <a:pt x="40" y="14"/>
                  </a:lnTo>
                  <a:lnTo>
                    <a:pt x="46" y="14"/>
                  </a:lnTo>
                  <a:lnTo>
                    <a:pt x="44" y="20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2" y="30"/>
                  </a:lnTo>
                  <a:lnTo>
                    <a:pt x="24" y="32"/>
                  </a:lnTo>
                  <a:lnTo>
                    <a:pt x="18" y="32"/>
                  </a:lnTo>
                  <a:lnTo>
                    <a:pt x="10" y="30"/>
                  </a:lnTo>
                  <a:lnTo>
                    <a:pt x="4" y="24"/>
                  </a:lnTo>
                  <a:lnTo>
                    <a:pt x="2" y="22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2" y="8"/>
                  </a:lnTo>
                  <a:lnTo>
                    <a:pt x="8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3147" y="762"/>
              <a:ext cx="38" cy="50"/>
            </a:xfrm>
            <a:custGeom>
              <a:avLst/>
              <a:gdLst>
                <a:gd name="T0" fmla="*/ 10 w 38"/>
                <a:gd name="T1" fmla="*/ 0 h 50"/>
                <a:gd name="T2" fmla="*/ 14 w 38"/>
                <a:gd name="T3" fmla="*/ 6 h 50"/>
                <a:gd name="T4" fmla="*/ 14 w 38"/>
                <a:gd name="T5" fmla="*/ 6 h 50"/>
                <a:gd name="T6" fmla="*/ 10 w 38"/>
                <a:gd name="T7" fmla="*/ 10 h 50"/>
                <a:gd name="T8" fmla="*/ 8 w 38"/>
                <a:gd name="T9" fmla="*/ 16 h 50"/>
                <a:gd name="T10" fmla="*/ 6 w 38"/>
                <a:gd name="T11" fmla="*/ 22 h 50"/>
                <a:gd name="T12" fmla="*/ 6 w 38"/>
                <a:gd name="T13" fmla="*/ 28 h 50"/>
                <a:gd name="T14" fmla="*/ 6 w 38"/>
                <a:gd name="T15" fmla="*/ 28 h 50"/>
                <a:gd name="T16" fmla="*/ 10 w 38"/>
                <a:gd name="T17" fmla="*/ 36 h 50"/>
                <a:gd name="T18" fmla="*/ 12 w 38"/>
                <a:gd name="T19" fmla="*/ 38 h 50"/>
                <a:gd name="T20" fmla="*/ 16 w 38"/>
                <a:gd name="T21" fmla="*/ 42 h 50"/>
                <a:gd name="T22" fmla="*/ 16 w 38"/>
                <a:gd name="T23" fmla="*/ 42 h 50"/>
                <a:gd name="T24" fmla="*/ 20 w 38"/>
                <a:gd name="T25" fmla="*/ 42 h 50"/>
                <a:gd name="T26" fmla="*/ 24 w 38"/>
                <a:gd name="T27" fmla="*/ 42 h 50"/>
                <a:gd name="T28" fmla="*/ 28 w 38"/>
                <a:gd name="T29" fmla="*/ 40 h 50"/>
                <a:gd name="T30" fmla="*/ 28 w 38"/>
                <a:gd name="T31" fmla="*/ 40 h 50"/>
                <a:gd name="T32" fmla="*/ 30 w 38"/>
                <a:gd name="T33" fmla="*/ 32 h 50"/>
                <a:gd name="T34" fmla="*/ 30 w 38"/>
                <a:gd name="T35" fmla="*/ 28 h 50"/>
                <a:gd name="T36" fmla="*/ 30 w 38"/>
                <a:gd name="T37" fmla="*/ 28 h 50"/>
                <a:gd name="T38" fmla="*/ 26 w 38"/>
                <a:gd name="T39" fmla="*/ 28 h 50"/>
                <a:gd name="T40" fmla="*/ 22 w 38"/>
                <a:gd name="T41" fmla="*/ 28 h 50"/>
                <a:gd name="T42" fmla="*/ 20 w 38"/>
                <a:gd name="T43" fmla="*/ 22 h 50"/>
                <a:gd name="T44" fmla="*/ 20 w 38"/>
                <a:gd name="T45" fmla="*/ 22 h 50"/>
                <a:gd name="T46" fmla="*/ 26 w 38"/>
                <a:gd name="T47" fmla="*/ 20 h 50"/>
                <a:gd name="T48" fmla="*/ 30 w 38"/>
                <a:gd name="T49" fmla="*/ 20 h 50"/>
                <a:gd name="T50" fmla="*/ 36 w 38"/>
                <a:gd name="T51" fmla="*/ 24 h 50"/>
                <a:gd name="T52" fmla="*/ 36 w 38"/>
                <a:gd name="T53" fmla="*/ 24 h 50"/>
                <a:gd name="T54" fmla="*/ 38 w 38"/>
                <a:gd name="T55" fmla="*/ 28 h 50"/>
                <a:gd name="T56" fmla="*/ 38 w 38"/>
                <a:gd name="T57" fmla="*/ 34 h 50"/>
                <a:gd name="T58" fmla="*/ 36 w 38"/>
                <a:gd name="T59" fmla="*/ 38 h 50"/>
                <a:gd name="T60" fmla="*/ 34 w 38"/>
                <a:gd name="T61" fmla="*/ 44 h 50"/>
                <a:gd name="T62" fmla="*/ 34 w 38"/>
                <a:gd name="T63" fmla="*/ 44 h 50"/>
                <a:gd name="T64" fmla="*/ 30 w 38"/>
                <a:gd name="T65" fmla="*/ 46 h 50"/>
                <a:gd name="T66" fmla="*/ 24 w 38"/>
                <a:gd name="T67" fmla="*/ 48 h 50"/>
                <a:gd name="T68" fmla="*/ 20 w 38"/>
                <a:gd name="T69" fmla="*/ 50 h 50"/>
                <a:gd name="T70" fmla="*/ 14 w 38"/>
                <a:gd name="T71" fmla="*/ 48 h 50"/>
                <a:gd name="T72" fmla="*/ 14 w 38"/>
                <a:gd name="T73" fmla="*/ 48 h 50"/>
                <a:gd name="T74" fmla="*/ 8 w 38"/>
                <a:gd name="T75" fmla="*/ 44 h 50"/>
                <a:gd name="T76" fmla="*/ 4 w 38"/>
                <a:gd name="T77" fmla="*/ 40 h 50"/>
                <a:gd name="T78" fmla="*/ 2 w 38"/>
                <a:gd name="T79" fmla="*/ 36 h 50"/>
                <a:gd name="T80" fmla="*/ 0 w 38"/>
                <a:gd name="T81" fmla="*/ 30 h 50"/>
                <a:gd name="T82" fmla="*/ 0 w 38"/>
                <a:gd name="T83" fmla="*/ 30 h 50"/>
                <a:gd name="T84" fmla="*/ 0 w 38"/>
                <a:gd name="T85" fmla="*/ 22 h 50"/>
                <a:gd name="T86" fmla="*/ 2 w 38"/>
                <a:gd name="T87" fmla="*/ 14 h 50"/>
                <a:gd name="T88" fmla="*/ 6 w 38"/>
                <a:gd name="T89" fmla="*/ 6 h 50"/>
                <a:gd name="T90" fmla="*/ 10 w 38"/>
                <a:gd name="T91" fmla="*/ 0 h 50"/>
                <a:gd name="T92" fmla="*/ 10 w 38"/>
                <a:gd name="T93" fmla="*/ 0 h 5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"/>
                <a:gd name="T142" fmla="*/ 0 h 50"/>
                <a:gd name="T143" fmla="*/ 38 w 38"/>
                <a:gd name="T144" fmla="*/ 50 h 5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" h="50">
                  <a:moveTo>
                    <a:pt x="10" y="0"/>
                  </a:moveTo>
                  <a:lnTo>
                    <a:pt x="14" y="6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6" y="22"/>
                  </a:lnTo>
                  <a:lnTo>
                    <a:pt x="6" y="28"/>
                  </a:lnTo>
                  <a:lnTo>
                    <a:pt x="10" y="36"/>
                  </a:lnTo>
                  <a:lnTo>
                    <a:pt x="12" y="38"/>
                  </a:lnTo>
                  <a:lnTo>
                    <a:pt x="16" y="42"/>
                  </a:lnTo>
                  <a:lnTo>
                    <a:pt x="20" y="42"/>
                  </a:lnTo>
                  <a:lnTo>
                    <a:pt x="24" y="42"/>
                  </a:lnTo>
                  <a:lnTo>
                    <a:pt x="28" y="40"/>
                  </a:lnTo>
                  <a:lnTo>
                    <a:pt x="30" y="32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2" y="28"/>
                  </a:lnTo>
                  <a:lnTo>
                    <a:pt x="20" y="22"/>
                  </a:lnTo>
                  <a:lnTo>
                    <a:pt x="26" y="20"/>
                  </a:lnTo>
                  <a:lnTo>
                    <a:pt x="30" y="20"/>
                  </a:lnTo>
                  <a:lnTo>
                    <a:pt x="36" y="24"/>
                  </a:lnTo>
                  <a:lnTo>
                    <a:pt x="38" y="28"/>
                  </a:lnTo>
                  <a:lnTo>
                    <a:pt x="38" y="34"/>
                  </a:lnTo>
                  <a:lnTo>
                    <a:pt x="36" y="38"/>
                  </a:lnTo>
                  <a:lnTo>
                    <a:pt x="34" y="44"/>
                  </a:lnTo>
                  <a:lnTo>
                    <a:pt x="30" y="46"/>
                  </a:lnTo>
                  <a:lnTo>
                    <a:pt x="24" y="48"/>
                  </a:lnTo>
                  <a:lnTo>
                    <a:pt x="20" y="50"/>
                  </a:lnTo>
                  <a:lnTo>
                    <a:pt x="14" y="48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46"/>
            <p:cNvSpPr>
              <a:spLocks noEditPoints="1"/>
            </p:cNvSpPr>
            <p:nvPr/>
          </p:nvSpPr>
          <p:spPr bwMode="auto">
            <a:xfrm>
              <a:off x="3107" y="774"/>
              <a:ext cx="48" cy="40"/>
            </a:xfrm>
            <a:custGeom>
              <a:avLst/>
              <a:gdLst>
                <a:gd name="T0" fmla="*/ 0 w 48"/>
                <a:gd name="T1" fmla="*/ 24 h 40"/>
                <a:gd name="T2" fmla="*/ 0 w 48"/>
                <a:gd name="T3" fmla="*/ 24 h 40"/>
                <a:gd name="T4" fmla="*/ 0 w 48"/>
                <a:gd name="T5" fmla="*/ 30 h 40"/>
                <a:gd name="T6" fmla="*/ 2 w 48"/>
                <a:gd name="T7" fmla="*/ 36 h 40"/>
                <a:gd name="T8" fmla="*/ 2 w 48"/>
                <a:gd name="T9" fmla="*/ 36 h 40"/>
                <a:gd name="T10" fmla="*/ 6 w 48"/>
                <a:gd name="T11" fmla="*/ 38 h 40"/>
                <a:gd name="T12" fmla="*/ 14 w 48"/>
                <a:gd name="T13" fmla="*/ 40 h 40"/>
                <a:gd name="T14" fmla="*/ 14 w 48"/>
                <a:gd name="T15" fmla="*/ 40 h 40"/>
                <a:gd name="T16" fmla="*/ 20 w 48"/>
                <a:gd name="T17" fmla="*/ 40 h 40"/>
                <a:gd name="T18" fmla="*/ 26 w 48"/>
                <a:gd name="T19" fmla="*/ 36 h 40"/>
                <a:gd name="T20" fmla="*/ 32 w 48"/>
                <a:gd name="T21" fmla="*/ 34 h 40"/>
                <a:gd name="T22" fmla="*/ 36 w 48"/>
                <a:gd name="T23" fmla="*/ 28 h 40"/>
                <a:gd name="T24" fmla="*/ 44 w 48"/>
                <a:gd name="T25" fmla="*/ 18 h 40"/>
                <a:gd name="T26" fmla="*/ 48 w 48"/>
                <a:gd name="T27" fmla="*/ 4 h 40"/>
                <a:gd name="T28" fmla="*/ 48 w 48"/>
                <a:gd name="T29" fmla="*/ 4 h 40"/>
                <a:gd name="T30" fmla="*/ 44 w 48"/>
                <a:gd name="T31" fmla="*/ 4 h 40"/>
                <a:gd name="T32" fmla="*/ 44 w 48"/>
                <a:gd name="T33" fmla="*/ 4 h 40"/>
                <a:gd name="T34" fmla="*/ 42 w 48"/>
                <a:gd name="T35" fmla="*/ 0 h 40"/>
                <a:gd name="T36" fmla="*/ 38 w 48"/>
                <a:gd name="T37" fmla="*/ 2 h 40"/>
                <a:gd name="T38" fmla="*/ 38 w 48"/>
                <a:gd name="T39" fmla="*/ 2 h 40"/>
                <a:gd name="T40" fmla="*/ 28 w 48"/>
                <a:gd name="T41" fmla="*/ 4 h 40"/>
                <a:gd name="T42" fmla="*/ 16 w 48"/>
                <a:gd name="T43" fmla="*/ 8 h 40"/>
                <a:gd name="T44" fmla="*/ 6 w 48"/>
                <a:gd name="T45" fmla="*/ 14 h 40"/>
                <a:gd name="T46" fmla="*/ 2 w 48"/>
                <a:gd name="T47" fmla="*/ 18 h 40"/>
                <a:gd name="T48" fmla="*/ 0 w 48"/>
                <a:gd name="T49" fmla="*/ 24 h 40"/>
                <a:gd name="T50" fmla="*/ 0 w 48"/>
                <a:gd name="T51" fmla="*/ 24 h 40"/>
                <a:gd name="T52" fmla="*/ 40 w 48"/>
                <a:gd name="T53" fmla="*/ 8 h 40"/>
                <a:gd name="T54" fmla="*/ 40 w 48"/>
                <a:gd name="T55" fmla="*/ 8 h 40"/>
                <a:gd name="T56" fmla="*/ 36 w 48"/>
                <a:gd name="T57" fmla="*/ 18 h 40"/>
                <a:gd name="T58" fmla="*/ 30 w 48"/>
                <a:gd name="T59" fmla="*/ 26 h 40"/>
                <a:gd name="T60" fmla="*/ 22 w 48"/>
                <a:gd name="T61" fmla="*/ 32 h 40"/>
                <a:gd name="T62" fmla="*/ 14 w 48"/>
                <a:gd name="T63" fmla="*/ 34 h 40"/>
                <a:gd name="T64" fmla="*/ 14 w 48"/>
                <a:gd name="T65" fmla="*/ 34 h 40"/>
                <a:gd name="T66" fmla="*/ 10 w 48"/>
                <a:gd name="T67" fmla="*/ 32 h 40"/>
                <a:gd name="T68" fmla="*/ 6 w 48"/>
                <a:gd name="T69" fmla="*/ 32 h 40"/>
                <a:gd name="T70" fmla="*/ 6 w 48"/>
                <a:gd name="T71" fmla="*/ 32 h 40"/>
                <a:gd name="T72" fmla="*/ 6 w 48"/>
                <a:gd name="T73" fmla="*/ 28 h 40"/>
                <a:gd name="T74" fmla="*/ 6 w 48"/>
                <a:gd name="T75" fmla="*/ 26 h 40"/>
                <a:gd name="T76" fmla="*/ 6 w 48"/>
                <a:gd name="T77" fmla="*/ 26 h 40"/>
                <a:gd name="T78" fmla="*/ 8 w 48"/>
                <a:gd name="T79" fmla="*/ 22 h 40"/>
                <a:gd name="T80" fmla="*/ 12 w 48"/>
                <a:gd name="T81" fmla="*/ 18 h 40"/>
                <a:gd name="T82" fmla="*/ 20 w 48"/>
                <a:gd name="T83" fmla="*/ 14 h 40"/>
                <a:gd name="T84" fmla="*/ 30 w 48"/>
                <a:gd name="T85" fmla="*/ 10 h 40"/>
                <a:gd name="T86" fmla="*/ 40 w 48"/>
                <a:gd name="T87" fmla="*/ 8 h 40"/>
                <a:gd name="T88" fmla="*/ 40 w 48"/>
                <a:gd name="T89" fmla="*/ 8 h 40"/>
                <a:gd name="T90" fmla="*/ 40 w 48"/>
                <a:gd name="T91" fmla="*/ 8 h 40"/>
                <a:gd name="T92" fmla="*/ 40 w 48"/>
                <a:gd name="T93" fmla="*/ 8 h 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8"/>
                <a:gd name="T142" fmla="*/ 0 h 40"/>
                <a:gd name="T143" fmla="*/ 48 w 48"/>
                <a:gd name="T144" fmla="*/ 40 h 4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8" h="40">
                  <a:moveTo>
                    <a:pt x="0" y="24"/>
                  </a:moveTo>
                  <a:lnTo>
                    <a:pt x="0" y="24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6" y="38"/>
                  </a:lnTo>
                  <a:lnTo>
                    <a:pt x="14" y="40"/>
                  </a:lnTo>
                  <a:lnTo>
                    <a:pt x="20" y="40"/>
                  </a:lnTo>
                  <a:lnTo>
                    <a:pt x="26" y="36"/>
                  </a:lnTo>
                  <a:lnTo>
                    <a:pt x="32" y="34"/>
                  </a:lnTo>
                  <a:lnTo>
                    <a:pt x="36" y="28"/>
                  </a:lnTo>
                  <a:lnTo>
                    <a:pt x="44" y="18"/>
                  </a:lnTo>
                  <a:lnTo>
                    <a:pt x="48" y="4"/>
                  </a:lnTo>
                  <a:lnTo>
                    <a:pt x="44" y="4"/>
                  </a:lnTo>
                  <a:lnTo>
                    <a:pt x="42" y="0"/>
                  </a:lnTo>
                  <a:lnTo>
                    <a:pt x="38" y="2"/>
                  </a:lnTo>
                  <a:lnTo>
                    <a:pt x="28" y="4"/>
                  </a:lnTo>
                  <a:lnTo>
                    <a:pt x="16" y="8"/>
                  </a:lnTo>
                  <a:lnTo>
                    <a:pt x="6" y="14"/>
                  </a:lnTo>
                  <a:lnTo>
                    <a:pt x="2" y="18"/>
                  </a:lnTo>
                  <a:lnTo>
                    <a:pt x="0" y="24"/>
                  </a:lnTo>
                  <a:close/>
                  <a:moveTo>
                    <a:pt x="40" y="8"/>
                  </a:moveTo>
                  <a:lnTo>
                    <a:pt x="40" y="8"/>
                  </a:lnTo>
                  <a:lnTo>
                    <a:pt x="36" y="18"/>
                  </a:lnTo>
                  <a:lnTo>
                    <a:pt x="30" y="26"/>
                  </a:lnTo>
                  <a:lnTo>
                    <a:pt x="22" y="32"/>
                  </a:lnTo>
                  <a:lnTo>
                    <a:pt x="14" y="34"/>
                  </a:lnTo>
                  <a:lnTo>
                    <a:pt x="10" y="32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20" y="14"/>
                  </a:lnTo>
                  <a:lnTo>
                    <a:pt x="30" y="10"/>
                  </a:lnTo>
                  <a:lnTo>
                    <a:pt x="40" y="8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2609" y="422"/>
              <a:ext cx="148" cy="154"/>
            </a:xfrm>
            <a:custGeom>
              <a:avLst/>
              <a:gdLst>
                <a:gd name="T0" fmla="*/ 0 w 148"/>
                <a:gd name="T1" fmla="*/ 58 h 154"/>
                <a:gd name="T2" fmla="*/ 0 w 148"/>
                <a:gd name="T3" fmla="*/ 58 h 154"/>
                <a:gd name="T4" fmla="*/ 12 w 148"/>
                <a:gd name="T5" fmla="*/ 58 h 154"/>
                <a:gd name="T6" fmla="*/ 20 w 148"/>
                <a:gd name="T7" fmla="*/ 56 h 154"/>
                <a:gd name="T8" fmla="*/ 24 w 148"/>
                <a:gd name="T9" fmla="*/ 52 h 154"/>
                <a:gd name="T10" fmla="*/ 26 w 148"/>
                <a:gd name="T11" fmla="*/ 46 h 154"/>
                <a:gd name="T12" fmla="*/ 24 w 148"/>
                <a:gd name="T13" fmla="*/ 32 h 154"/>
                <a:gd name="T14" fmla="*/ 24 w 148"/>
                <a:gd name="T15" fmla="*/ 26 h 154"/>
                <a:gd name="T16" fmla="*/ 28 w 148"/>
                <a:gd name="T17" fmla="*/ 22 h 154"/>
                <a:gd name="T18" fmla="*/ 28 w 148"/>
                <a:gd name="T19" fmla="*/ 22 h 154"/>
                <a:gd name="T20" fmla="*/ 38 w 148"/>
                <a:gd name="T21" fmla="*/ 14 h 154"/>
                <a:gd name="T22" fmla="*/ 52 w 148"/>
                <a:gd name="T23" fmla="*/ 6 h 154"/>
                <a:gd name="T24" fmla="*/ 70 w 148"/>
                <a:gd name="T25" fmla="*/ 0 h 154"/>
                <a:gd name="T26" fmla="*/ 78 w 148"/>
                <a:gd name="T27" fmla="*/ 0 h 154"/>
                <a:gd name="T28" fmla="*/ 86 w 148"/>
                <a:gd name="T29" fmla="*/ 0 h 154"/>
                <a:gd name="T30" fmla="*/ 86 w 148"/>
                <a:gd name="T31" fmla="*/ 0 h 154"/>
                <a:gd name="T32" fmla="*/ 98 w 148"/>
                <a:gd name="T33" fmla="*/ 4 h 154"/>
                <a:gd name="T34" fmla="*/ 112 w 148"/>
                <a:gd name="T35" fmla="*/ 14 h 154"/>
                <a:gd name="T36" fmla="*/ 124 w 148"/>
                <a:gd name="T37" fmla="*/ 26 h 154"/>
                <a:gd name="T38" fmla="*/ 134 w 148"/>
                <a:gd name="T39" fmla="*/ 40 h 154"/>
                <a:gd name="T40" fmla="*/ 142 w 148"/>
                <a:gd name="T41" fmla="*/ 54 h 154"/>
                <a:gd name="T42" fmla="*/ 144 w 148"/>
                <a:gd name="T43" fmla="*/ 70 h 154"/>
                <a:gd name="T44" fmla="*/ 144 w 148"/>
                <a:gd name="T45" fmla="*/ 78 h 154"/>
                <a:gd name="T46" fmla="*/ 142 w 148"/>
                <a:gd name="T47" fmla="*/ 86 h 154"/>
                <a:gd name="T48" fmla="*/ 138 w 148"/>
                <a:gd name="T49" fmla="*/ 92 h 154"/>
                <a:gd name="T50" fmla="*/ 134 w 148"/>
                <a:gd name="T51" fmla="*/ 98 h 154"/>
                <a:gd name="T52" fmla="*/ 134 w 148"/>
                <a:gd name="T53" fmla="*/ 98 h 154"/>
                <a:gd name="T54" fmla="*/ 142 w 148"/>
                <a:gd name="T55" fmla="*/ 108 h 154"/>
                <a:gd name="T56" fmla="*/ 146 w 148"/>
                <a:gd name="T57" fmla="*/ 114 h 154"/>
                <a:gd name="T58" fmla="*/ 148 w 148"/>
                <a:gd name="T59" fmla="*/ 120 h 154"/>
                <a:gd name="T60" fmla="*/ 148 w 148"/>
                <a:gd name="T61" fmla="*/ 128 h 154"/>
                <a:gd name="T62" fmla="*/ 148 w 148"/>
                <a:gd name="T63" fmla="*/ 136 h 154"/>
                <a:gd name="T64" fmla="*/ 146 w 148"/>
                <a:gd name="T65" fmla="*/ 144 h 154"/>
                <a:gd name="T66" fmla="*/ 140 w 148"/>
                <a:gd name="T67" fmla="*/ 154 h 154"/>
                <a:gd name="T68" fmla="*/ 140 w 148"/>
                <a:gd name="T69" fmla="*/ 154 h 154"/>
                <a:gd name="T70" fmla="*/ 136 w 148"/>
                <a:gd name="T71" fmla="*/ 146 h 154"/>
                <a:gd name="T72" fmla="*/ 128 w 148"/>
                <a:gd name="T73" fmla="*/ 138 h 154"/>
                <a:gd name="T74" fmla="*/ 118 w 148"/>
                <a:gd name="T75" fmla="*/ 132 h 154"/>
                <a:gd name="T76" fmla="*/ 106 w 148"/>
                <a:gd name="T77" fmla="*/ 128 h 154"/>
                <a:gd name="T78" fmla="*/ 82 w 148"/>
                <a:gd name="T79" fmla="*/ 120 h 154"/>
                <a:gd name="T80" fmla="*/ 58 w 148"/>
                <a:gd name="T81" fmla="*/ 114 h 154"/>
                <a:gd name="T82" fmla="*/ 58 w 148"/>
                <a:gd name="T83" fmla="*/ 114 h 154"/>
                <a:gd name="T84" fmla="*/ 46 w 148"/>
                <a:gd name="T85" fmla="*/ 114 h 154"/>
                <a:gd name="T86" fmla="*/ 36 w 148"/>
                <a:gd name="T87" fmla="*/ 116 h 154"/>
                <a:gd name="T88" fmla="*/ 26 w 148"/>
                <a:gd name="T89" fmla="*/ 118 h 154"/>
                <a:gd name="T90" fmla="*/ 20 w 148"/>
                <a:gd name="T91" fmla="*/ 116 h 154"/>
                <a:gd name="T92" fmla="*/ 18 w 148"/>
                <a:gd name="T93" fmla="*/ 114 h 154"/>
                <a:gd name="T94" fmla="*/ 18 w 148"/>
                <a:gd name="T95" fmla="*/ 114 h 154"/>
                <a:gd name="T96" fmla="*/ 14 w 148"/>
                <a:gd name="T97" fmla="*/ 110 h 154"/>
                <a:gd name="T98" fmla="*/ 12 w 148"/>
                <a:gd name="T99" fmla="*/ 106 h 154"/>
                <a:gd name="T100" fmla="*/ 12 w 148"/>
                <a:gd name="T101" fmla="*/ 92 h 154"/>
                <a:gd name="T102" fmla="*/ 10 w 148"/>
                <a:gd name="T103" fmla="*/ 76 h 154"/>
                <a:gd name="T104" fmla="*/ 8 w 148"/>
                <a:gd name="T105" fmla="*/ 70 h 154"/>
                <a:gd name="T106" fmla="*/ 4 w 148"/>
                <a:gd name="T107" fmla="*/ 64 h 154"/>
                <a:gd name="T108" fmla="*/ 4 w 148"/>
                <a:gd name="T109" fmla="*/ 64 h 154"/>
                <a:gd name="T110" fmla="*/ 6 w 148"/>
                <a:gd name="T111" fmla="*/ 62 h 154"/>
                <a:gd name="T112" fmla="*/ 6 w 148"/>
                <a:gd name="T113" fmla="*/ 62 h 154"/>
                <a:gd name="T114" fmla="*/ 10 w 148"/>
                <a:gd name="T115" fmla="*/ 68 h 154"/>
                <a:gd name="T116" fmla="*/ 0 w 148"/>
                <a:gd name="T117" fmla="*/ 58 h 1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48"/>
                <a:gd name="T178" fmla="*/ 0 h 154"/>
                <a:gd name="T179" fmla="*/ 148 w 148"/>
                <a:gd name="T180" fmla="*/ 154 h 1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48" h="154">
                  <a:moveTo>
                    <a:pt x="0" y="58"/>
                  </a:moveTo>
                  <a:lnTo>
                    <a:pt x="0" y="58"/>
                  </a:lnTo>
                  <a:lnTo>
                    <a:pt x="12" y="58"/>
                  </a:lnTo>
                  <a:lnTo>
                    <a:pt x="20" y="56"/>
                  </a:lnTo>
                  <a:lnTo>
                    <a:pt x="24" y="52"/>
                  </a:lnTo>
                  <a:lnTo>
                    <a:pt x="26" y="46"/>
                  </a:lnTo>
                  <a:lnTo>
                    <a:pt x="24" y="32"/>
                  </a:lnTo>
                  <a:lnTo>
                    <a:pt x="24" y="26"/>
                  </a:lnTo>
                  <a:lnTo>
                    <a:pt x="28" y="22"/>
                  </a:lnTo>
                  <a:lnTo>
                    <a:pt x="38" y="14"/>
                  </a:lnTo>
                  <a:lnTo>
                    <a:pt x="52" y="6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6" y="0"/>
                  </a:lnTo>
                  <a:lnTo>
                    <a:pt x="98" y="4"/>
                  </a:lnTo>
                  <a:lnTo>
                    <a:pt x="112" y="14"/>
                  </a:lnTo>
                  <a:lnTo>
                    <a:pt x="124" y="26"/>
                  </a:lnTo>
                  <a:lnTo>
                    <a:pt x="134" y="40"/>
                  </a:lnTo>
                  <a:lnTo>
                    <a:pt x="142" y="54"/>
                  </a:lnTo>
                  <a:lnTo>
                    <a:pt x="144" y="70"/>
                  </a:lnTo>
                  <a:lnTo>
                    <a:pt x="144" y="78"/>
                  </a:lnTo>
                  <a:lnTo>
                    <a:pt x="142" y="86"/>
                  </a:lnTo>
                  <a:lnTo>
                    <a:pt x="138" y="92"/>
                  </a:lnTo>
                  <a:lnTo>
                    <a:pt x="134" y="98"/>
                  </a:lnTo>
                  <a:lnTo>
                    <a:pt x="142" y="108"/>
                  </a:lnTo>
                  <a:lnTo>
                    <a:pt x="146" y="114"/>
                  </a:lnTo>
                  <a:lnTo>
                    <a:pt x="148" y="120"/>
                  </a:lnTo>
                  <a:lnTo>
                    <a:pt x="148" y="128"/>
                  </a:lnTo>
                  <a:lnTo>
                    <a:pt x="148" y="136"/>
                  </a:lnTo>
                  <a:lnTo>
                    <a:pt x="146" y="144"/>
                  </a:lnTo>
                  <a:lnTo>
                    <a:pt x="140" y="154"/>
                  </a:lnTo>
                  <a:lnTo>
                    <a:pt x="136" y="146"/>
                  </a:lnTo>
                  <a:lnTo>
                    <a:pt x="128" y="138"/>
                  </a:lnTo>
                  <a:lnTo>
                    <a:pt x="118" y="132"/>
                  </a:lnTo>
                  <a:lnTo>
                    <a:pt x="106" y="128"/>
                  </a:lnTo>
                  <a:lnTo>
                    <a:pt x="82" y="120"/>
                  </a:lnTo>
                  <a:lnTo>
                    <a:pt x="58" y="114"/>
                  </a:lnTo>
                  <a:lnTo>
                    <a:pt x="46" y="114"/>
                  </a:lnTo>
                  <a:lnTo>
                    <a:pt x="36" y="116"/>
                  </a:lnTo>
                  <a:lnTo>
                    <a:pt x="26" y="118"/>
                  </a:lnTo>
                  <a:lnTo>
                    <a:pt x="20" y="116"/>
                  </a:lnTo>
                  <a:lnTo>
                    <a:pt x="18" y="114"/>
                  </a:lnTo>
                  <a:lnTo>
                    <a:pt x="14" y="110"/>
                  </a:lnTo>
                  <a:lnTo>
                    <a:pt x="12" y="106"/>
                  </a:lnTo>
                  <a:lnTo>
                    <a:pt x="12" y="92"/>
                  </a:lnTo>
                  <a:lnTo>
                    <a:pt x="10" y="76"/>
                  </a:lnTo>
                  <a:lnTo>
                    <a:pt x="8" y="70"/>
                  </a:lnTo>
                  <a:lnTo>
                    <a:pt x="4" y="64"/>
                  </a:lnTo>
                  <a:lnTo>
                    <a:pt x="6" y="62"/>
                  </a:lnTo>
                  <a:lnTo>
                    <a:pt x="10" y="6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42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2609" y="422"/>
              <a:ext cx="148" cy="154"/>
            </a:xfrm>
            <a:custGeom>
              <a:avLst/>
              <a:gdLst>
                <a:gd name="T0" fmla="*/ 0 w 148"/>
                <a:gd name="T1" fmla="*/ 58 h 154"/>
                <a:gd name="T2" fmla="*/ 0 w 148"/>
                <a:gd name="T3" fmla="*/ 58 h 154"/>
                <a:gd name="T4" fmla="*/ 12 w 148"/>
                <a:gd name="T5" fmla="*/ 58 h 154"/>
                <a:gd name="T6" fmla="*/ 20 w 148"/>
                <a:gd name="T7" fmla="*/ 56 h 154"/>
                <a:gd name="T8" fmla="*/ 24 w 148"/>
                <a:gd name="T9" fmla="*/ 52 h 154"/>
                <a:gd name="T10" fmla="*/ 26 w 148"/>
                <a:gd name="T11" fmla="*/ 46 h 154"/>
                <a:gd name="T12" fmla="*/ 24 w 148"/>
                <a:gd name="T13" fmla="*/ 32 h 154"/>
                <a:gd name="T14" fmla="*/ 24 w 148"/>
                <a:gd name="T15" fmla="*/ 26 h 154"/>
                <a:gd name="T16" fmla="*/ 28 w 148"/>
                <a:gd name="T17" fmla="*/ 22 h 154"/>
                <a:gd name="T18" fmla="*/ 28 w 148"/>
                <a:gd name="T19" fmla="*/ 22 h 154"/>
                <a:gd name="T20" fmla="*/ 38 w 148"/>
                <a:gd name="T21" fmla="*/ 14 h 154"/>
                <a:gd name="T22" fmla="*/ 52 w 148"/>
                <a:gd name="T23" fmla="*/ 6 h 154"/>
                <a:gd name="T24" fmla="*/ 70 w 148"/>
                <a:gd name="T25" fmla="*/ 0 h 154"/>
                <a:gd name="T26" fmla="*/ 78 w 148"/>
                <a:gd name="T27" fmla="*/ 0 h 154"/>
                <a:gd name="T28" fmla="*/ 86 w 148"/>
                <a:gd name="T29" fmla="*/ 0 h 154"/>
                <a:gd name="T30" fmla="*/ 86 w 148"/>
                <a:gd name="T31" fmla="*/ 0 h 154"/>
                <a:gd name="T32" fmla="*/ 98 w 148"/>
                <a:gd name="T33" fmla="*/ 4 h 154"/>
                <a:gd name="T34" fmla="*/ 112 w 148"/>
                <a:gd name="T35" fmla="*/ 14 h 154"/>
                <a:gd name="T36" fmla="*/ 124 w 148"/>
                <a:gd name="T37" fmla="*/ 26 h 154"/>
                <a:gd name="T38" fmla="*/ 134 w 148"/>
                <a:gd name="T39" fmla="*/ 40 h 154"/>
                <a:gd name="T40" fmla="*/ 142 w 148"/>
                <a:gd name="T41" fmla="*/ 54 h 154"/>
                <a:gd name="T42" fmla="*/ 144 w 148"/>
                <a:gd name="T43" fmla="*/ 70 h 154"/>
                <a:gd name="T44" fmla="*/ 144 w 148"/>
                <a:gd name="T45" fmla="*/ 78 h 154"/>
                <a:gd name="T46" fmla="*/ 142 w 148"/>
                <a:gd name="T47" fmla="*/ 86 h 154"/>
                <a:gd name="T48" fmla="*/ 138 w 148"/>
                <a:gd name="T49" fmla="*/ 92 h 154"/>
                <a:gd name="T50" fmla="*/ 134 w 148"/>
                <a:gd name="T51" fmla="*/ 98 h 154"/>
                <a:gd name="T52" fmla="*/ 134 w 148"/>
                <a:gd name="T53" fmla="*/ 98 h 154"/>
                <a:gd name="T54" fmla="*/ 142 w 148"/>
                <a:gd name="T55" fmla="*/ 108 h 154"/>
                <a:gd name="T56" fmla="*/ 146 w 148"/>
                <a:gd name="T57" fmla="*/ 114 h 154"/>
                <a:gd name="T58" fmla="*/ 148 w 148"/>
                <a:gd name="T59" fmla="*/ 120 h 154"/>
                <a:gd name="T60" fmla="*/ 148 w 148"/>
                <a:gd name="T61" fmla="*/ 128 h 154"/>
                <a:gd name="T62" fmla="*/ 148 w 148"/>
                <a:gd name="T63" fmla="*/ 136 h 154"/>
                <a:gd name="T64" fmla="*/ 146 w 148"/>
                <a:gd name="T65" fmla="*/ 144 h 154"/>
                <a:gd name="T66" fmla="*/ 140 w 148"/>
                <a:gd name="T67" fmla="*/ 154 h 154"/>
                <a:gd name="T68" fmla="*/ 140 w 148"/>
                <a:gd name="T69" fmla="*/ 154 h 154"/>
                <a:gd name="T70" fmla="*/ 136 w 148"/>
                <a:gd name="T71" fmla="*/ 146 h 154"/>
                <a:gd name="T72" fmla="*/ 128 w 148"/>
                <a:gd name="T73" fmla="*/ 138 h 154"/>
                <a:gd name="T74" fmla="*/ 118 w 148"/>
                <a:gd name="T75" fmla="*/ 132 h 154"/>
                <a:gd name="T76" fmla="*/ 106 w 148"/>
                <a:gd name="T77" fmla="*/ 128 h 154"/>
                <a:gd name="T78" fmla="*/ 82 w 148"/>
                <a:gd name="T79" fmla="*/ 120 h 154"/>
                <a:gd name="T80" fmla="*/ 58 w 148"/>
                <a:gd name="T81" fmla="*/ 114 h 154"/>
                <a:gd name="T82" fmla="*/ 58 w 148"/>
                <a:gd name="T83" fmla="*/ 114 h 154"/>
                <a:gd name="T84" fmla="*/ 46 w 148"/>
                <a:gd name="T85" fmla="*/ 114 h 154"/>
                <a:gd name="T86" fmla="*/ 36 w 148"/>
                <a:gd name="T87" fmla="*/ 116 h 154"/>
                <a:gd name="T88" fmla="*/ 26 w 148"/>
                <a:gd name="T89" fmla="*/ 118 h 154"/>
                <a:gd name="T90" fmla="*/ 20 w 148"/>
                <a:gd name="T91" fmla="*/ 116 h 154"/>
                <a:gd name="T92" fmla="*/ 18 w 148"/>
                <a:gd name="T93" fmla="*/ 114 h 154"/>
                <a:gd name="T94" fmla="*/ 18 w 148"/>
                <a:gd name="T95" fmla="*/ 114 h 154"/>
                <a:gd name="T96" fmla="*/ 14 w 148"/>
                <a:gd name="T97" fmla="*/ 110 h 154"/>
                <a:gd name="T98" fmla="*/ 12 w 148"/>
                <a:gd name="T99" fmla="*/ 106 h 154"/>
                <a:gd name="T100" fmla="*/ 12 w 148"/>
                <a:gd name="T101" fmla="*/ 92 h 154"/>
                <a:gd name="T102" fmla="*/ 10 w 148"/>
                <a:gd name="T103" fmla="*/ 76 h 154"/>
                <a:gd name="T104" fmla="*/ 8 w 148"/>
                <a:gd name="T105" fmla="*/ 70 h 154"/>
                <a:gd name="T106" fmla="*/ 4 w 148"/>
                <a:gd name="T107" fmla="*/ 64 h 154"/>
                <a:gd name="T108" fmla="*/ 4 w 148"/>
                <a:gd name="T109" fmla="*/ 64 h 154"/>
                <a:gd name="T110" fmla="*/ 6 w 148"/>
                <a:gd name="T111" fmla="*/ 62 h 154"/>
                <a:gd name="T112" fmla="*/ 6 w 148"/>
                <a:gd name="T113" fmla="*/ 62 h 154"/>
                <a:gd name="T114" fmla="*/ 10 w 148"/>
                <a:gd name="T115" fmla="*/ 68 h 15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8"/>
                <a:gd name="T175" fmla="*/ 0 h 154"/>
                <a:gd name="T176" fmla="*/ 148 w 148"/>
                <a:gd name="T177" fmla="*/ 154 h 15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8" h="154">
                  <a:moveTo>
                    <a:pt x="0" y="58"/>
                  </a:moveTo>
                  <a:lnTo>
                    <a:pt x="0" y="58"/>
                  </a:lnTo>
                  <a:lnTo>
                    <a:pt x="12" y="58"/>
                  </a:lnTo>
                  <a:lnTo>
                    <a:pt x="20" y="56"/>
                  </a:lnTo>
                  <a:lnTo>
                    <a:pt x="24" y="52"/>
                  </a:lnTo>
                  <a:lnTo>
                    <a:pt x="26" y="46"/>
                  </a:lnTo>
                  <a:lnTo>
                    <a:pt x="24" y="32"/>
                  </a:lnTo>
                  <a:lnTo>
                    <a:pt x="24" y="26"/>
                  </a:lnTo>
                  <a:lnTo>
                    <a:pt x="28" y="22"/>
                  </a:lnTo>
                  <a:lnTo>
                    <a:pt x="38" y="14"/>
                  </a:lnTo>
                  <a:lnTo>
                    <a:pt x="52" y="6"/>
                  </a:lnTo>
                  <a:lnTo>
                    <a:pt x="70" y="0"/>
                  </a:lnTo>
                  <a:lnTo>
                    <a:pt x="78" y="0"/>
                  </a:lnTo>
                  <a:lnTo>
                    <a:pt x="86" y="0"/>
                  </a:lnTo>
                  <a:lnTo>
                    <a:pt x="98" y="4"/>
                  </a:lnTo>
                  <a:lnTo>
                    <a:pt x="112" y="14"/>
                  </a:lnTo>
                  <a:lnTo>
                    <a:pt x="124" y="26"/>
                  </a:lnTo>
                  <a:lnTo>
                    <a:pt x="134" y="40"/>
                  </a:lnTo>
                  <a:lnTo>
                    <a:pt x="142" y="54"/>
                  </a:lnTo>
                  <a:lnTo>
                    <a:pt x="144" y="70"/>
                  </a:lnTo>
                  <a:lnTo>
                    <a:pt x="144" y="78"/>
                  </a:lnTo>
                  <a:lnTo>
                    <a:pt x="142" y="86"/>
                  </a:lnTo>
                  <a:lnTo>
                    <a:pt x="138" y="92"/>
                  </a:lnTo>
                  <a:lnTo>
                    <a:pt x="134" y="98"/>
                  </a:lnTo>
                  <a:lnTo>
                    <a:pt x="142" y="108"/>
                  </a:lnTo>
                  <a:lnTo>
                    <a:pt x="146" y="114"/>
                  </a:lnTo>
                  <a:lnTo>
                    <a:pt x="148" y="120"/>
                  </a:lnTo>
                  <a:lnTo>
                    <a:pt x="148" y="128"/>
                  </a:lnTo>
                  <a:lnTo>
                    <a:pt x="148" y="136"/>
                  </a:lnTo>
                  <a:lnTo>
                    <a:pt x="146" y="144"/>
                  </a:lnTo>
                  <a:lnTo>
                    <a:pt x="140" y="154"/>
                  </a:lnTo>
                  <a:lnTo>
                    <a:pt x="136" y="146"/>
                  </a:lnTo>
                  <a:lnTo>
                    <a:pt x="128" y="138"/>
                  </a:lnTo>
                  <a:lnTo>
                    <a:pt x="118" y="132"/>
                  </a:lnTo>
                  <a:lnTo>
                    <a:pt x="106" y="128"/>
                  </a:lnTo>
                  <a:lnTo>
                    <a:pt x="82" y="120"/>
                  </a:lnTo>
                  <a:lnTo>
                    <a:pt x="58" y="114"/>
                  </a:lnTo>
                  <a:lnTo>
                    <a:pt x="46" y="114"/>
                  </a:lnTo>
                  <a:lnTo>
                    <a:pt x="36" y="116"/>
                  </a:lnTo>
                  <a:lnTo>
                    <a:pt x="26" y="118"/>
                  </a:lnTo>
                  <a:lnTo>
                    <a:pt x="20" y="116"/>
                  </a:lnTo>
                  <a:lnTo>
                    <a:pt x="18" y="114"/>
                  </a:lnTo>
                  <a:lnTo>
                    <a:pt x="14" y="110"/>
                  </a:lnTo>
                  <a:lnTo>
                    <a:pt x="12" y="106"/>
                  </a:lnTo>
                  <a:lnTo>
                    <a:pt x="12" y="92"/>
                  </a:lnTo>
                  <a:lnTo>
                    <a:pt x="10" y="76"/>
                  </a:lnTo>
                  <a:lnTo>
                    <a:pt x="8" y="70"/>
                  </a:lnTo>
                  <a:lnTo>
                    <a:pt x="4" y="64"/>
                  </a:lnTo>
                  <a:lnTo>
                    <a:pt x="6" y="62"/>
                  </a:lnTo>
                  <a:lnTo>
                    <a:pt x="10" y="6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2623" y="516"/>
              <a:ext cx="126" cy="36"/>
            </a:xfrm>
            <a:custGeom>
              <a:avLst/>
              <a:gdLst>
                <a:gd name="T0" fmla="*/ 0 w 126"/>
                <a:gd name="T1" fmla="*/ 12 h 36"/>
                <a:gd name="T2" fmla="*/ 2 w 126"/>
                <a:gd name="T3" fmla="*/ 16 h 36"/>
                <a:gd name="T4" fmla="*/ 2 w 126"/>
                <a:gd name="T5" fmla="*/ 16 h 36"/>
                <a:gd name="T6" fmla="*/ 18 w 126"/>
                <a:gd name="T7" fmla="*/ 12 h 36"/>
                <a:gd name="T8" fmla="*/ 36 w 126"/>
                <a:gd name="T9" fmla="*/ 8 h 36"/>
                <a:gd name="T10" fmla="*/ 52 w 126"/>
                <a:gd name="T11" fmla="*/ 8 h 36"/>
                <a:gd name="T12" fmla="*/ 68 w 126"/>
                <a:gd name="T13" fmla="*/ 8 h 36"/>
                <a:gd name="T14" fmla="*/ 84 w 126"/>
                <a:gd name="T15" fmla="*/ 12 h 36"/>
                <a:gd name="T16" fmla="*/ 98 w 126"/>
                <a:gd name="T17" fmla="*/ 18 h 36"/>
                <a:gd name="T18" fmla="*/ 112 w 126"/>
                <a:gd name="T19" fmla="*/ 26 h 36"/>
                <a:gd name="T20" fmla="*/ 124 w 126"/>
                <a:gd name="T21" fmla="*/ 36 h 36"/>
                <a:gd name="T22" fmla="*/ 126 w 126"/>
                <a:gd name="T23" fmla="*/ 36 h 36"/>
                <a:gd name="T24" fmla="*/ 126 w 126"/>
                <a:gd name="T25" fmla="*/ 36 h 36"/>
                <a:gd name="T26" fmla="*/ 116 w 126"/>
                <a:gd name="T27" fmla="*/ 24 h 36"/>
                <a:gd name="T28" fmla="*/ 104 w 126"/>
                <a:gd name="T29" fmla="*/ 14 h 36"/>
                <a:gd name="T30" fmla="*/ 88 w 126"/>
                <a:gd name="T31" fmla="*/ 6 h 36"/>
                <a:gd name="T32" fmla="*/ 72 w 126"/>
                <a:gd name="T33" fmla="*/ 2 h 36"/>
                <a:gd name="T34" fmla="*/ 54 w 126"/>
                <a:gd name="T35" fmla="*/ 0 h 36"/>
                <a:gd name="T36" fmla="*/ 36 w 126"/>
                <a:gd name="T37" fmla="*/ 2 h 36"/>
                <a:gd name="T38" fmla="*/ 18 w 126"/>
                <a:gd name="T39" fmla="*/ 6 h 36"/>
                <a:gd name="T40" fmla="*/ 0 w 126"/>
                <a:gd name="T41" fmla="*/ 12 h 36"/>
                <a:gd name="T42" fmla="*/ 0 w 126"/>
                <a:gd name="T43" fmla="*/ 12 h 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6"/>
                <a:gd name="T67" fmla="*/ 0 h 36"/>
                <a:gd name="T68" fmla="*/ 126 w 126"/>
                <a:gd name="T69" fmla="*/ 36 h 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6" h="36">
                  <a:moveTo>
                    <a:pt x="0" y="12"/>
                  </a:moveTo>
                  <a:lnTo>
                    <a:pt x="2" y="16"/>
                  </a:lnTo>
                  <a:lnTo>
                    <a:pt x="18" y="12"/>
                  </a:lnTo>
                  <a:lnTo>
                    <a:pt x="36" y="8"/>
                  </a:lnTo>
                  <a:lnTo>
                    <a:pt x="52" y="8"/>
                  </a:lnTo>
                  <a:lnTo>
                    <a:pt x="68" y="8"/>
                  </a:lnTo>
                  <a:lnTo>
                    <a:pt x="84" y="12"/>
                  </a:lnTo>
                  <a:lnTo>
                    <a:pt x="98" y="18"/>
                  </a:lnTo>
                  <a:lnTo>
                    <a:pt x="112" y="26"/>
                  </a:lnTo>
                  <a:lnTo>
                    <a:pt x="124" y="36"/>
                  </a:lnTo>
                  <a:lnTo>
                    <a:pt x="126" y="36"/>
                  </a:lnTo>
                  <a:lnTo>
                    <a:pt x="116" y="24"/>
                  </a:lnTo>
                  <a:lnTo>
                    <a:pt x="104" y="14"/>
                  </a:lnTo>
                  <a:lnTo>
                    <a:pt x="88" y="6"/>
                  </a:lnTo>
                  <a:lnTo>
                    <a:pt x="72" y="2"/>
                  </a:lnTo>
                  <a:lnTo>
                    <a:pt x="54" y="0"/>
                  </a:lnTo>
                  <a:lnTo>
                    <a:pt x="36" y="2"/>
                  </a:lnTo>
                  <a:lnTo>
                    <a:pt x="18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2635" y="432"/>
              <a:ext cx="120" cy="58"/>
            </a:xfrm>
            <a:custGeom>
              <a:avLst/>
              <a:gdLst>
                <a:gd name="T0" fmla="*/ 42 w 120"/>
                <a:gd name="T1" fmla="*/ 2 h 58"/>
                <a:gd name="T2" fmla="*/ 42 w 120"/>
                <a:gd name="T3" fmla="*/ 2 h 58"/>
                <a:gd name="T4" fmla="*/ 30 w 120"/>
                <a:gd name="T5" fmla="*/ 4 h 58"/>
                <a:gd name="T6" fmla="*/ 20 w 120"/>
                <a:gd name="T7" fmla="*/ 10 h 58"/>
                <a:gd name="T8" fmla="*/ 10 w 120"/>
                <a:gd name="T9" fmla="*/ 16 h 58"/>
                <a:gd name="T10" fmla="*/ 2 w 120"/>
                <a:gd name="T11" fmla="*/ 26 h 58"/>
                <a:gd name="T12" fmla="*/ 0 w 120"/>
                <a:gd name="T13" fmla="*/ 36 h 58"/>
                <a:gd name="T14" fmla="*/ 0 w 120"/>
                <a:gd name="T15" fmla="*/ 36 h 58"/>
                <a:gd name="T16" fmla="*/ 4 w 120"/>
                <a:gd name="T17" fmla="*/ 32 h 58"/>
                <a:gd name="T18" fmla="*/ 12 w 120"/>
                <a:gd name="T19" fmla="*/ 24 h 58"/>
                <a:gd name="T20" fmla="*/ 26 w 120"/>
                <a:gd name="T21" fmla="*/ 14 h 58"/>
                <a:gd name="T22" fmla="*/ 34 w 120"/>
                <a:gd name="T23" fmla="*/ 12 h 58"/>
                <a:gd name="T24" fmla="*/ 44 w 120"/>
                <a:gd name="T25" fmla="*/ 10 h 58"/>
                <a:gd name="T26" fmla="*/ 44 w 120"/>
                <a:gd name="T27" fmla="*/ 10 h 58"/>
                <a:gd name="T28" fmla="*/ 58 w 120"/>
                <a:gd name="T29" fmla="*/ 10 h 58"/>
                <a:gd name="T30" fmla="*/ 72 w 120"/>
                <a:gd name="T31" fmla="*/ 16 h 58"/>
                <a:gd name="T32" fmla="*/ 84 w 120"/>
                <a:gd name="T33" fmla="*/ 24 h 58"/>
                <a:gd name="T34" fmla="*/ 96 w 120"/>
                <a:gd name="T35" fmla="*/ 32 h 58"/>
                <a:gd name="T36" fmla="*/ 112 w 120"/>
                <a:gd name="T37" fmla="*/ 50 h 58"/>
                <a:gd name="T38" fmla="*/ 118 w 120"/>
                <a:gd name="T39" fmla="*/ 58 h 58"/>
                <a:gd name="T40" fmla="*/ 120 w 120"/>
                <a:gd name="T41" fmla="*/ 52 h 58"/>
                <a:gd name="T42" fmla="*/ 112 w 120"/>
                <a:gd name="T43" fmla="*/ 44 h 58"/>
                <a:gd name="T44" fmla="*/ 112 w 120"/>
                <a:gd name="T45" fmla="*/ 44 h 58"/>
                <a:gd name="T46" fmla="*/ 98 w 120"/>
                <a:gd name="T47" fmla="*/ 28 h 58"/>
                <a:gd name="T48" fmla="*/ 82 w 120"/>
                <a:gd name="T49" fmla="*/ 14 h 58"/>
                <a:gd name="T50" fmla="*/ 74 w 120"/>
                <a:gd name="T51" fmla="*/ 8 h 58"/>
                <a:gd name="T52" fmla="*/ 64 w 120"/>
                <a:gd name="T53" fmla="*/ 2 h 58"/>
                <a:gd name="T54" fmla="*/ 54 w 120"/>
                <a:gd name="T55" fmla="*/ 0 h 58"/>
                <a:gd name="T56" fmla="*/ 42 w 120"/>
                <a:gd name="T57" fmla="*/ 2 h 58"/>
                <a:gd name="T58" fmla="*/ 42 w 120"/>
                <a:gd name="T59" fmla="*/ 2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20"/>
                <a:gd name="T91" fmla="*/ 0 h 58"/>
                <a:gd name="T92" fmla="*/ 120 w 120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20" h="58">
                  <a:moveTo>
                    <a:pt x="42" y="2"/>
                  </a:moveTo>
                  <a:lnTo>
                    <a:pt x="42" y="2"/>
                  </a:lnTo>
                  <a:lnTo>
                    <a:pt x="30" y="4"/>
                  </a:lnTo>
                  <a:lnTo>
                    <a:pt x="20" y="10"/>
                  </a:lnTo>
                  <a:lnTo>
                    <a:pt x="10" y="16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26" y="14"/>
                  </a:lnTo>
                  <a:lnTo>
                    <a:pt x="34" y="12"/>
                  </a:lnTo>
                  <a:lnTo>
                    <a:pt x="44" y="10"/>
                  </a:lnTo>
                  <a:lnTo>
                    <a:pt x="58" y="10"/>
                  </a:lnTo>
                  <a:lnTo>
                    <a:pt x="72" y="16"/>
                  </a:lnTo>
                  <a:lnTo>
                    <a:pt x="84" y="24"/>
                  </a:lnTo>
                  <a:lnTo>
                    <a:pt x="96" y="32"/>
                  </a:lnTo>
                  <a:lnTo>
                    <a:pt x="112" y="50"/>
                  </a:lnTo>
                  <a:lnTo>
                    <a:pt x="118" y="58"/>
                  </a:lnTo>
                  <a:lnTo>
                    <a:pt x="120" y="52"/>
                  </a:lnTo>
                  <a:lnTo>
                    <a:pt x="112" y="44"/>
                  </a:lnTo>
                  <a:lnTo>
                    <a:pt x="98" y="28"/>
                  </a:lnTo>
                  <a:lnTo>
                    <a:pt x="82" y="14"/>
                  </a:lnTo>
                  <a:lnTo>
                    <a:pt x="74" y="8"/>
                  </a:lnTo>
                  <a:lnTo>
                    <a:pt x="64" y="2"/>
                  </a:lnTo>
                  <a:lnTo>
                    <a:pt x="54" y="0"/>
                  </a:lnTo>
                  <a:lnTo>
                    <a:pt x="42" y="2"/>
                  </a:lnTo>
                  <a:close/>
                </a:path>
              </a:pathLst>
            </a:custGeom>
            <a:solidFill>
              <a:srgbClr val="EFA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A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A00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14546" y="2643182"/>
            <a:ext cx="5786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http://i018.radikal.ru/1101/6e/f24ada1f0e94.png</a:t>
            </a:r>
            <a:r>
              <a:rPr lang="ru-RU" dirty="0" smtClean="0"/>
              <a:t> шоколад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3071810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http://www.lenagold.ru/fon/clipart/a/arb/arbuz15.png</a:t>
            </a:r>
            <a:r>
              <a:rPr lang="ru-RU" dirty="0" smtClean="0">
                <a:hlinkClick r:id="rId4"/>
              </a:rPr>
              <a:t>-рамка</a:t>
            </a:r>
            <a:r>
              <a:rPr lang="ru-RU" dirty="0" smtClean="0"/>
              <a:t> арбуз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3571876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5"/>
              </a:rPr>
              <a:t>  </a:t>
            </a:r>
            <a:r>
              <a:rPr lang="en-US" dirty="0" smtClean="0">
                <a:hlinkClick r:id="rId5"/>
              </a:rPr>
              <a:t>http://www.lenagold.ru/fon/clipart/g/grush/grusha12.png</a:t>
            </a:r>
            <a:r>
              <a:rPr lang="ru-RU" dirty="0" smtClean="0"/>
              <a:t> - груша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4000504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6"/>
              </a:rPr>
              <a:t>  </a:t>
            </a:r>
            <a:r>
              <a:rPr lang="en-US" dirty="0" smtClean="0">
                <a:hlinkClick r:id="rId6"/>
              </a:rPr>
              <a:t>http://www.lenagold.ru/fon/clipart/ja/jabl/jablok25.png</a:t>
            </a:r>
            <a:r>
              <a:rPr lang="ru-RU" dirty="0" smtClean="0">
                <a:hlinkClick r:id="rId6"/>
              </a:rPr>
              <a:t>-</a:t>
            </a:r>
            <a:r>
              <a:rPr lang="ru-RU" dirty="0" smtClean="0"/>
              <a:t> яблоко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4429132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7"/>
              </a:rPr>
              <a:t>  </a:t>
            </a:r>
            <a:r>
              <a:rPr lang="en-US" dirty="0" smtClean="0">
                <a:hlinkClick r:id="rId7"/>
              </a:rPr>
              <a:t>http://i060.radikal.ru/0907/ff/eaa283349aae.png-</a:t>
            </a:r>
            <a:r>
              <a:rPr lang="en-US" dirty="0" smtClean="0"/>
              <a:t> </a:t>
            </a:r>
            <a:r>
              <a:rPr lang="ru-RU" dirty="0" smtClean="0"/>
              <a:t>колбаса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71670" y="4929198"/>
            <a:ext cx="6215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8"/>
              </a:rPr>
              <a:t>  </a:t>
            </a:r>
            <a:r>
              <a:rPr lang="en-US" dirty="0" smtClean="0">
                <a:hlinkClick r:id="rId8"/>
              </a:rPr>
              <a:t>http://s42.radikal.ru/i095/0901/62/7222384b5185.png</a:t>
            </a:r>
            <a:r>
              <a:rPr lang="ru-RU" dirty="0" smtClean="0"/>
              <a:t> - сыр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14546" y="2214554"/>
            <a:ext cx="4437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9"/>
              </a:rPr>
              <a:t>http://images.google.ru/imglanding?q</a:t>
            </a:r>
            <a:r>
              <a:rPr lang="ru-RU" dirty="0" smtClean="0"/>
              <a:t> - весы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95673" y="642918"/>
            <a:ext cx="4114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Источники: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57554" y="928670"/>
            <a:ext cx="2049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Цели: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2428868"/>
            <a:ext cx="7429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</a:rPr>
              <a:t>-</a:t>
            </a:r>
            <a:r>
              <a:rPr lang="ru-RU" dirty="0" smtClean="0"/>
              <a:t>   </a:t>
            </a:r>
            <a:r>
              <a:rPr lang="ru-RU" sz="3200" dirty="0" smtClean="0">
                <a:solidFill>
                  <a:srgbClr val="0000FF"/>
                </a:solidFill>
              </a:rPr>
              <a:t>учить составлять и решать задачи с величинами «цена», «количество», «стоимость»;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rgbClr val="0000FF"/>
                </a:solidFill>
              </a:rPr>
              <a:t> </a:t>
            </a:r>
            <a:r>
              <a:rPr lang="ru-RU" sz="3200" dirty="0" smtClean="0">
                <a:solidFill>
                  <a:srgbClr val="0000FF"/>
                </a:solidFill>
              </a:rPr>
              <a:t>совершенствовать вычислительные навыки;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rgbClr val="0000FF"/>
                </a:solidFill>
              </a:rPr>
              <a:t> </a:t>
            </a:r>
            <a:r>
              <a:rPr lang="ru-RU" sz="3200" dirty="0" smtClean="0">
                <a:solidFill>
                  <a:srgbClr val="0000FF"/>
                </a:solidFill>
              </a:rPr>
              <a:t>развивать умение анализировать.</a:t>
            </a:r>
            <a:endParaRPr lang="ru-RU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214290"/>
            <a:ext cx="5491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Игра «Цепочка»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42910" y="1857364"/>
            <a:ext cx="1071570" cy="92869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86050" y="1214422"/>
            <a:ext cx="1071570" cy="92869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000628" y="1571612"/>
            <a:ext cx="1071570" cy="909646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858148" y="2714620"/>
            <a:ext cx="1071570" cy="92869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000892" y="1142984"/>
            <a:ext cx="1071570" cy="92869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1857356" y="1928802"/>
            <a:ext cx="785818" cy="2127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000496" y="1714488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6215074" y="1785926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7715272" y="2143116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5786" y="1857364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20855042">
            <a:off x="1650914" y="1225425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71802" y="1142984"/>
            <a:ext cx="35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393816">
            <a:off x="4037920" y="1091229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+26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61993">
            <a:off x="5245851" y="1589443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20492909">
            <a:off x="5958173" y="956622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6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86644" y="1214422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4049054">
            <a:off x="7624039" y="1788387"/>
            <a:ext cx="164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143900" y="2786058"/>
            <a:ext cx="4571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8926" y="1214422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72066" y="1571612"/>
            <a:ext cx="100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5206" y="1214422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58116" y="2714620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5857884" y="2786058"/>
            <a:ext cx="1071570" cy="92869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 стрелкой 35"/>
          <p:cNvCxnSpPr/>
          <p:nvPr/>
        </p:nvCxnSpPr>
        <p:spPr>
          <a:xfrm rot="10800000" flipV="1">
            <a:off x="6929454" y="328612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858016" y="2357430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+10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72198" y="2786058"/>
            <a:ext cx="928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57884" y="2786058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7858148" y="5500702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71472" y="3214686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928926" y="5500702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572000" y="4500570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000100" y="5072074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6500826" y="4500570"/>
            <a:ext cx="1071570" cy="9286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 стрелкой 47"/>
          <p:cNvCxnSpPr/>
          <p:nvPr/>
        </p:nvCxnSpPr>
        <p:spPr>
          <a:xfrm rot="16200000" flipH="1">
            <a:off x="856430" y="4572802"/>
            <a:ext cx="787406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2143108" y="5715016"/>
            <a:ext cx="785818" cy="730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4000496" y="5357826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572132" y="4570420"/>
            <a:ext cx="928694" cy="730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7643834" y="4856172"/>
            <a:ext cx="785818" cy="5016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642910" y="3214686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4282" y="4214818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· 8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14414" y="5072074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0100" y="5143512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endParaRPr lang="ru-RU" sz="4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71670" y="4714884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-50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14678" y="557214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00364" y="5572140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350</a:t>
            </a:r>
            <a:endParaRPr lang="ru-RU" sz="4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86248" y="5500702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786314" y="4572008"/>
            <a:ext cx="71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14876" y="4500570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57818" y="3786190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+35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715140" y="4572008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29388" y="4572008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105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43900" y="5572140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001024" y="4357694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786678" y="5572140"/>
            <a:ext cx="1357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ru-RU" sz="4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7" grpId="0"/>
      <p:bldP spid="30" grpId="0"/>
      <p:bldP spid="34" grpId="0"/>
      <p:bldP spid="40" grpId="0"/>
      <p:bldP spid="62" grpId="0"/>
      <p:bldP spid="63" grpId="0"/>
      <p:bldP spid="66" grpId="0"/>
      <p:bldP spid="68" grpId="0"/>
      <p:bldP spid="69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428604"/>
            <a:ext cx="6348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Найди свою пару: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1785926"/>
          <a:ext cx="6453190" cy="4206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22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руб.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руб. 50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руб. 30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205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руб. 5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руб. 1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160">
                <a:tc>
                  <a:txBody>
                    <a:bodyPr/>
                    <a:lstStyle/>
                    <a:p>
                      <a:pPr algn="l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руб. 20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4000" b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 коп.</a:t>
                      </a:r>
                      <a:endParaRPr lang="ru-RU" sz="4000" b="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357686" y="2143116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572000" y="2214554"/>
            <a:ext cx="142876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00562" y="3571876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500562" y="3571876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500562" y="4929198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572000" y="4929198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74897" y="487371"/>
            <a:ext cx="3911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Повторим!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08" y="24288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714488"/>
            <a:ext cx="7524777" cy="193899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Стоимость = Цена × Количество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Цена = Стоимость : Количество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Количество = Стоимость : Цену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sanya-sim.vuspehe.com/Data/Partners/sanya-sim/%D0%B2%D0%B5%D1%81%D1%8B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4071942"/>
            <a:ext cx="2286016" cy="2286017"/>
          </a:xfrm>
          <a:prstGeom prst="rect">
            <a:avLst/>
          </a:prstGeom>
          <a:noFill/>
        </p:spPr>
      </p:pic>
      <p:pic>
        <p:nvPicPr>
          <p:cNvPr id="11268" name="Picture 4" descr="http://ozonto.ru/published/publicdata/SHOP/attachments/SC/products_pictures/KCA-007_2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3829980"/>
            <a:ext cx="2428892" cy="3028020"/>
          </a:xfrm>
          <a:prstGeom prst="rect">
            <a:avLst/>
          </a:prstGeom>
          <a:noFill/>
        </p:spPr>
      </p:pic>
      <p:pic>
        <p:nvPicPr>
          <p:cNvPr id="11272" name="Picture 8" descr="Картинка 328 из 4706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4214818"/>
            <a:ext cx="2887429" cy="2166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500042"/>
            <a:ext cx="6958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Заполните таблицу: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01" y="1857364"/>
          <a:ext cx="7858179" cy="3429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1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2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00166" y="1928802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Цена        Количество       Стоимость  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2786058"/>
            <a:ext cx="20717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руб.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2786058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кг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16" y="2786058"/>
            <a:ext cx="171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руб.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4414" y="3571876"/>
            <a:ext cx="2286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? руб.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3571876"/>
            <a:ext cx="1643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кг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140" y="364331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39 руб.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852" y="4429132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 руб.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4810" y="4429132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кг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5140" y="4500570"/>
            <a:ext cx="2000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96 руб.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72264" y="2786058"/>
            <a:ext cx="2960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руб.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7290" y="3643314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13руб.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4810" y="4429132"/>
            <a:ext cx="1428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кг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http://www.lenagold.ru/fon/clipart/ja/jabl/jablok25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928646"/>
            <a:ext cx="9144000" cy="59293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49115" y="0"/>
            <a:ext cx="4559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Реши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55007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4643446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50 × 2 = 100 (р.) - стоимость 2 кг </a:t>
            </a:r>
          </a:p>
          <a:p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Ответ: 100 рублей.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14480" y="3214686"/>
            <a:ext cx="4071966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10" idx="1"/>
            <a:endCxn id="10" idx="3"/>
          </p:cNvCxnSpPr>
          <p:nvPr/>
        </p:nvCxnSpPr>
        <p:spPr>
          <a:xfrm rot="10800000" flipH="1">
            <a:off x="1714480" y="3857628"/>
            <a:ext cx="407196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285984" y="3857628"/>
            <a:ext cx="128588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428992" y="3857628"/>
            <a:ext cx="128588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14480" y="3286124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Цена   Кол-во Стоимость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28794" y="3857628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р.  2 кг       ?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124" name="Picture 4" descr="http://www.lenagold.ru/fon/clipart/g/grush/grusha1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0" y="-1"/>
            <a:ext cx="8937656" cy="6814985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4071934" y="2500306"/>
            <a:ext cx="4071966" cy="22860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2"/>
            <a:endCxn id="5" idx="6"/>
          </p:cNvCxnSpPr>
          <p:nvPr/>
        </p:nvCxnSpPr>
        <p:spPr>
          <a:xfrm rot="10800000" flipH="1">
            <a:off x="4071934" y="3643314"/>
            <a:ext cx="407196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250529" y="3607595"/>
            <a:ext cx="207170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536413" y="3607595"/>
            <a:ext cx="2214578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6248" y="3000372"/>
            <a:ext cx="113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6380" y="2643182"/>
            <a:ext cx="1706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Кол-во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0685" y="2593309"/>
            <a:ext cx="2214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Стои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мость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7686" y="3643314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90р.   3 кг     ? </a:t>
            </a:r>
            <a:endParaRPr lang="ru-RU" sz="3600" dirty="0">
              <a:solidFill>
                <a:srgbClr val="CC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4414" y="4929198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 × 3= 270 (р.) – стоимость 3 кг</a:t>
            </a:r>
          </a:p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 270 рублей.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Мои документы\sbornik № 7_fon\6-76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http://www.lenagold.ru/fon/clipart/a/arb/arbuz15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9250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72066" y="207167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500562" y="1285860"/>
            <a:ext cx="3143272" cy="235745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2"/>
            <a:endCxn id="5" idx="2"/>
          </p:cNvCxnSpPr>
          <p:nvPr/>
        </p:nvCxnSpPr>
        <p:spPr>
          <a:xfrm rot="10800000">
            <a:off x="4500562" y="246458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2"/>
            <a:endCxn id="5" idx="6"/>
          </p:cNvCxnSpPr>
          <p:nvPr/>
        </p:nvCxnSpPr>
        <p:spPr>
          <a:xfrm rot="10800000" flipH="1">
            <a:off x="4500562" y="2464587"/>
            <a:ext cx="314327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4393405" y="2464587"/>
            <a:ext cx="221457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607851" y="2464587"/>
            <a:ext cx="221457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0" y="185736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Цена</a:t>
            </a:r>
            <a:endParaRPr lang="ru-RU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00694" y="1571612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Кол-во</a:t>
            </a:r>
            <a:endParaRPr lang="ru-RU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15140" y="1571612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Ст-ть</a:t>
            </a:r>
            <a:endParaRPr lang="ru-RU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6314" y="257174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 р.   12 кг   ? 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28794" y="4071942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× 12= 96 (р.) – </a:t>
            </a:r>
            <a:r>
              <a:rPr lang="ru-RU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стоимость12кг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Ответ: 96 рублей.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685</Words>
  <Application>Microsoft Office PowerPoint</Application>
  <PresentationFormat>Экран (4:3)</PresentationFormat>
  <Paragraphs>151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55</cp:revision>
  <dcterms:created xsi:type="dcterms:W3CDTF">2011-02-18T17:20:19Z</dcterms:created>
  <dcterms:modified xsi:type="dcterms:W3CDTF">2024-01-16T18:35:20Z</dcterms:modified>
</cp:coreProperties>
</file>