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65" r:id="rId4"/>
    <p:sldId id="266" r:id="rId5"/>
    <p:sldId id="267" r:id="rId6"/>
    <p:sldId id="268" r:id="rId7"/>
    <p:sldId id="269" r:id="rId8"/>
    <p:sldId id="259" r:id="rId9"/>
    <p:sldId id="261" r:id="rId10"/>
    <p:sldId id="262" r:id="rId11"/>
    <p:sldId id="271" r:id="rId12"/>
    <p:sldId id="272" r:id="rId13"/>
    <p:sldId id="263" r:id="rId14"/>
    <p:sldId id="278" r:id="rId15"/>
    <p:sldId id="279" r:id="rId16"/>
    <p:sldId id="274" r:id="rId17"/>
    <p:sldId id="275" r:id="rId18"/>
    <p:sldId id="276" r:id="rId19"/>
    <p:sldId id="277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69367F-0162-455D-9B13-A35C3394C14E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6EE778-AE9B-4246-A93E-E9F48033E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98CE-05BB-46C7-B6E0-3581553176E3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E8E4-F8BC-4CFD-A33E-BDCC4B467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366E-0CE3-4C4A-B25D-EFA8BA00A8E2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F942-3865-495C-933A-15CF38C51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9622-9D02-4C88-BF0A-FD6233EA8009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C8D5-5120-4A90-A3A3-B7D5EDABE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3269-FAA0-45A1-8BB0-E24774C072A4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8116-F460-4E26-8459-B306CA57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392C-A8BA-4719-9F5C-5CCF11000F05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8277-27D6-4DE1-8A9B-6CA6B1227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2D23-C921-46D1-8C4A-C780337DF803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0EC0-B828-4A4D-96B8-082A78EEE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AEDD-28A1-4100-BC46-E64BAA8710D8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06CC-50F5-4F64-B275-218698CC3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52EC-CCF6-4121-B741-AD5DB4DD1D11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C218-8E02-4980-8573-8A83B4DB4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4833-0C94-45E7-B66A-DB4C9482F329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16CC-FD01-4460-A86B-3C52DB01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578C-87D6-4DE9-89CB-36F3587A1419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FF53-ECAE-4736-BCE7-8FD27A898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0821-1A3C-496D-AC18-F2A74122AAFE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E30F-3250-4E7C-AADD-EE6F2157E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8E3EF3-E5CC-4A13-BDFF-570C4242CFC4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1286A6-6ED4-4430-B1BB-98B6AE18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357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ru-RU" sz="8800" b="1" dirty="0" smtClean="0">
                <a:solidFill>
                  <a:srgbClr val="7030A0"/>
                </a:solidFill>
                <a:latin typeface="Franklin Gothic Medium" pitchFamily="34" charset="0"/>
              </a:rPr>
              <a:t>«МОЯ  МАЛАЯ  РОДИНА»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75E6C-3470-4EB3-9368-B547ED34FCBD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Так встречает наш родной поселок всех гостей и жителей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DSCF1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062685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Это наш садик. В нем работают </a:t>
            </a:r>
            <a:b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замечательные люди. Они окружали нас</a:t>
            </a:r>
            <a:b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заботой и лаской.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DSCF18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038600" cy="3014927"/>
          </a:xfrm>
        </p:spPr>
      </p:pic>
      <p:pic>
        <p:nvPicPr>
          <p:cNvPr id="12" name="Содержимое 11" descr="DSCF18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143248"/>
            <a:ext cx="4038600" cy="301492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В Степном есть небольшое озеро. Мы называем его «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Буруктал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». Летом мы купаемся в нем, а иногда </a:t>
            </a:r>
            <a:b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ловим маленьких рыб.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Здесь мы впервые</a:t>
            </a:r>
            <a:b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научилась плавать. А зимой мы  катаемся на коньках.</a:t>
            </a:r>
            <a:b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DSCF19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2428868"/>
            <a:ext cx="4523342" cy="33768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 descr="C:\Documents and Settings\user\Рабочий стол\DSCF1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11000" y="-18516600"/>
            <a:ext cx="1859750" cy="2491200"/>
          </a:xfrm>
          <a:prstGeom prst="rect">
            <a:avLst/>
          </a:prstGeom>
          <a:noFill/>
        </p:spPr>
      </p:pic>
      <p:pic>
        <p:nvPicPr>
          <p:cNvPr id="14" name="Содержимое 13" descr="DSCF191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2285992"/>
            <a:ext cx="2840687" cy="38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А вот это наша школа. Все школьники 1 сентября  с букетами цветов отправляются  за знаниями. Скоро и для нас школа откроет свои двери.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SCF1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520" y="1714500"/>
            <a:ext cx="6062685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А в этом здании находится контора нашего колхоза «Степной».</a:t>
            </a:r>
            <a:endParaRPr lang="ru-RU" sz="2400" b="1" dirty="0"/>
          </a:p>
        </p:txBody>
      </p:sp>
      <p:pic>
        <p:nvPicPr>
          <p:cNvPr id="7" name="Содержимое 6" descr="DSCF18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6062685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Наш сельский дом культуры «Восход».Здесь каждый найдёт себе занятие по интересам.</a:t>
            </a:r>
            <a:endParaRPr lang="ru-RU" sz="2400" b="1" dirty="0"/>
          </a:p>
        </p:txBody>
      </p:sp>
      <p:pic>
        <p:nvPicPr>
          <p:cNvPr id="7" name="Содержимое 6" descr="DSCF1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0657" y="1600200"/>
            <a:ext cx="6062685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Отделение «Почта России» благодаря которой мы получаем свои любимые журналы и газеты.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SCF18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38600" cy="3014927"/>
          </a:xfrm>
        </p:spPr>
      </p:pic>
      <p:pic>
        <p:nvPicPr>
          <p:cNvPr id="9" name="Содержимое 8" descr="DSCF19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214686"/>
            <a:ext cx="4038600" cy="301492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В нашей сельской библиотеке мы можем найти любую детскую книжку или журнал, а наш библиотекарь проведет с нами увлекательное путешествие в мир литературы.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4038600" cy="2966324"/>
          </a:xfrm>
        </p:spPr>
      </p:pic>
      <p:pic>
        <p:nvPicPr>
          <p:cNvPr id="9" name="Содержимое 8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286124"/>
            <a:ext cx="4038600" cy="296632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Изготовление коллективной аппликации «Дом, в котором я живу».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DSCF19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4038600" cy="3014927"/>
          </a:xfrm>
        </p:spPr>
      </p:pic>
      <p:pic>
        <p:nvPicPr>
          <p:cNvPr id="11" name="Содержимое 10" descr="DSCF19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000372"/>
            <a:ext cx="4038600" cy="301492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12"/>
            <a:ext cx="8286808" cy="5429288"/>
          </a:xfr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И где мне взять слова такие,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Чтоб край родимый описать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Огонь рябины, золото осины,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И </a:t>
            </a:r>
            <a:r>
              <a:rPr lang="ru-RU" sz="2800" b="1" i="1" dirty="0" err="1" smtClean="0">
                <a:solidFill>
                  <a:schemeClr val="tx1">
                    <a:lumMod val="50000"/>
                  </a:schemeClr>
                </a:solidFill>
              </a:rPr>
              <a:t>Буруктала</a:t>
            </a: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 морскую гладь.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Раскаты грома, песни жаворонка,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Дым из печи, простор родных степей,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Сиянье радуги, сирени запах,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Герань в окне и белизну снегов.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Крик журавлей, гармони плач надрывный,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Березы грусть и звонкий шум дождя,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Всё это Малой Родиной зовётся</a:t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>Без этого на свете жить нельзя!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21521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r>
              <a:rPr lang="ru-RU" sz="3200" b="1" i="1" u="sng" dirty="0" smtClean="0"/>
              <a:t>Воспитатель: </a:t>
            </a:r>
            <a:r>
              <a:rPr lang="ru-RU" sz="3200" b="1" i="1" dirty="0" err="1" smtClean="0"/>
              <a:t>Швецова</a:t>
            </a:r>
            <a:r>
              <a:rPr lang="ru-RU" sz="3200" b="1" i="1" dirty="0" smtClean="0"/>
              <a:t> Татьяна Вячеславовна</a:t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ru-RU" b="1" u="sng" dirty="0" smtClean="0"/>
              <a:t>Форма проведения:</a:t>
            </a:r>
            <a:r>
              <a:rPr lang="ru-RU" sz="2000" i="1" u="sng" dirty="0" smtClean="0"/>
              <a:t> </a:t>
            </a:r>
            <a:r>
              <a:rPr lang="ru-RU" sz="2800" b="1" i="1" dirty="0" smtClean="0"/>
              <a:t>занятие-экскурсия</a:t>
            </a:r>
          </a:p>
          <a:p>
            <a:endParaRPr lang="ru-RU" sz="2800" b="1" i="1" dirty="0" smtClean="0"/>
          </a:p>
          <a:p>
            <a:r>
              <a:rPr lang="ru-RU" b="1" i="1" u="sng" dirty="0" smtClean="0"/>
              <a:t>Участники: </a:t>
            </a:r>
            <a:r>
              <a:rPr lang="ru-RU" sz="2800" b="1" i="1" dirty="0" err="1" smtClean="0"/>
              <a:t>старше-подготовительная</a:t>
            </a:r>
            <a:r>
              <a:rPr lang="ru-RU" sz="2800" b="1" i="1" dirty="0" smtClean="0"/>
              <a:t> группа</a:t>
            </a:r>
          </a:p>
          <a:p>
            <a:endParaRPr lang="ru-RU" sz="2800" b="1" i="1" dirty="0" smtClean="0"/>
          </a:p>
          <a:p>
            <a:r>
              <a:rPr lang="ru-RU" b="1" i="1" u="sng" dirty="0" smtClean="0"/>
              <a:t>Дата проведения: </a:t>
            </a:r>
            <a:r>
              <a:rPr lang="ru-RU" sz="2800" b="1" i="1" dirty="0" smtClean="0"/>
              <a:t>01 сентября 2014 год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357454"/>
          </a:xfrm>
        </p:spPr>
        <p:txBody>
          <a:bodyPr/>
          <a:lstStyle/>
          <a:p>
            <a:pPr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3556598" cy="26712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026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3981450" cy="299085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4438650" cy="333375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3858916" cy="289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Продолжать  формировать элементарные  представление детей о малой Родине -  на основе ознакомления с ближайшим окружением и достопримечательностями поселка.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Образовательные:</a:t>
            </a:r>
            <a:endParaRPr lang="ru-RU" dirty="0" smtClean="0"/>
          </a:p>
          <a:p>
            <a:r>
              <a:rPr lang="ru-RU" sz="2800" dirty="0" smtClean="0"/>
              <a:t>-дать представление о том, что для каждого человека малая Родина – это место, где родился, где прошло детство</a:t>
            </a:r>
          </a:p>
          <a:p>
            <a:r>
              <a:rPr lang="ru-RU" sz="2800" dirty="0" smtClean="0"/>
              <a:t>-продолжать знакомить детей с историей нашего поселка. Закреплять название улиц,  знание детей о гербе и его символическом значении.  </a:t>
            </a:r>
          </a:p>
          <a:p>
            <a:r>
              <a:rPr lang="ru-RU" sz="2800" dirty="0" smtClean="0"/>
              <a:t>- вызвать желание рассказывать о гербе своей семьи: о том, как зовут родителей, где они работают, чем увлекаются члены семьи. </a:t>
            </a:r>
          </a:p>
          <a:p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dirty="0" smtClean="0"/>
              <a:t> 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Развивающие:</a:t>
            </a:r>
            <a:endParaRPr lang="ru-RU" dirty="0" smtClean="0"/>
          </a:p>
          <a:p>
            <a:r>
              <a:rPr lang="ru-RU" dirty="0" smtClean="0"/>
              <a:t>-развивать навыки речевого общения, умение отвечать на вопросы полными ответами;</a:t>
            </a:r>
          </a:p>
          <a:p>
            <a:r>
              <a:rPr lang="ru-RU" dirty="0" smtClean="0"/>
              <a:t>-продолжать обогащать словарь формулами словесной вежливости (приветствие)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Воспитательные:</a:t>
            </a:r>
            <a:endParaRPr lang="ru-RU" dirty="0" smtClean="0"/>
          </a:p>
          <a:p>
            <a:r>
              <a:rPr lang="ru-RU" dirty="0" smtClean="0"/>
              <a:t>-воспитывать патриотические чувства, любовь  к родному поселку, культуру речевого общения;</a:t>
            </a:r>
          </a:p>
          <a:p>
            <a:r>
              <a:rPr lang="ru-RU" dirty="0" smtClean="0"/>
              <a:t>-продолжать воспитывать доброжелательные взаимоотношения между детьми.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ПРЕДВАРИТЕЛЬНАЯ РАБОТА: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Беседы о семье: «Я и моя семья», «Выходной с родителями».</a:t>
            </a:r>
          </a:p>
          <a:p>
            <a:r>
              <a:rPr lang="ru-RU" dirty="0" smtClean="0"/>
              <a:t>Аппликация «Дом, в котором я живу»;</a:t>
            </a:r>
          </a:p>
          <a:p>
            <a:r>
              <a:rPr lang="ru-RU" dirty="0" smtClean="0"/>
              <a:t>Рисование на тему «Мой дом»; « Моя семья».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25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Степь, поля, озера да пашни,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Все приветливо радует взор.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Нет простора милее и краше,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Чем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Степновский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милый простор…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834F2-993A-4539-B328-98D624D90289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3079" name="Picture 7" descr="C:\Documents and Settings\user\Рабочий сто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4298684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7279259" cy="54972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E3269-FAA0-45A1-8BB0-E24774C072A4}" type="datetime1">
              <a:rPr lang="ru-RU" smtClean="0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8116-F460-4E26-8459-B306CA5754F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07154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 чего начинается Родина?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 улыбок и слез матерей;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 тропинки, ребятами пройденной,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 дома до школьных дверей.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Так что же такое ты. Родина?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Поля в перелесках зари.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 очень знакомое вроде бы,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 глянешь — и сердце горит.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 кажется: можешь с разбега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Взлететь, не боясь вышины,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 синюю звездочку с неба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Достать для родимой страны.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(К.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Ибряев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180</TotalTime>
  <Words>466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Путешествие</vt:lpstr>
      <vt:lpstr>«МОЯ  МАЛАЯ  РОДИНА»</vt:lpstr>
      <vt:lpstr>Воспитатель: Швецова Татьяна Вячеславовна </vt:lpstr>
      <vt:lpstr>ЦЕЛЬ:</vt:lpstr>
      <vt:lpstr>ЗАДАЧИ:</vt:lpstr>
      <vt:lpstr>ЗАДАЧИ:</vt:lpstr>
      <vt:lpstr>ЗАДАЧИ:</vt:lpstr>
      <vt:lpstr>ПРЕДВАРИТЕЛЬНАЯ РАБОТА:</vt:lpstr>
      <vt:lpstr>Степь, поля, озера да пашни, Все приветливо радует взор. Нет простора милее и краше, Чем Степновский милый простор… </vt:lpstr>
      <vt:lpstr>Слайд 9</vt:lpstr>
      <vt:lpstr>Так встречает наш родной поселок всех гостей и жителей.</vt:lpstr>
      <vt:lpstr>Это наш садик. В нем работают  замечательные люди. Они окружали нас заботой и лаской.</vt:lpstr>
      <vt:lpstr>В Степном есть небольшое озеро. Мы называем его «Буруктал». Летом мы купаемся в нем, а иногда  ловим маленьких рыб. Здесь мы впервые  научилась плавать. А зимой мы  катаемся на коньках. </vt:lpstr>
      <vt:lpstr>А вот это наша школа. Все школьники 1 сентября  с букетами цветов отправляются  за знаниями. Скоро и для нас школа откроет свои двери.</vt:lpstr>
      <vt:lpstr>А в этом здании находится контора нашего колхоза «Степной».</vt:lpstr>
      <vt:lpstr>Наш сельский дом культуры «Восход».Здесь каждый найдёт себе занятие по интересам.</vt:lpstr>
      <vt:lpstr>Отделение «Почта России» благодаря которой мы получаем свои любимые журналы и газеты.</vt:lpstr>
      <vt:lpstr>В нашей сельской библиотеке мы можем найти любую детскую книжку или журнал, а наш библиотекарь проведет с нами увлекательное путешествие в мир литературы.</vt:lpstr>
      <vt:lpstr>Изготовление коллективной аппликации «Дом, в котором я живу».</vt:lpstr>
      <vt:lpstr>И где мне взять слова такие, Чтоб край родимый описать Огонь рябины, золото осины, И Буруктала морскую гладь. Раскаты грома, песни жаворонка, Дым из печи, простор родных степей, Сиянье радуги, сирени запах, Герань в окне и белизну снегов. Крик журавлей, гармони плач надрывный, Березы грусть и звонкий шум дождя, Всё это Малой Родиной зовётся Без этого на свете жить нельзя!   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 МАЛАЯ  РОДИНА»</dc:title>
  <dc:creator>Путин</dc:creator>
  <dc:description>http://aida.ucoz.ru</dc:description>
  <cp:lastModifiedBy>Путин</cp:lastModifiedBy>
  <cp:revision>22</cp:revision>
  <dcterms:created xsi:type="dcterms:W3CDTF">2014-07-29T12:58:32Z</dcterms:created>
  <dcterms:modified xsi:type="dcterms:W3CDTF">2014-09-01T06:55:00Z</dcterms:modified>
  <cp:category>шаблоны к Powerpoint</cp:category>
</cp:coreProperties>
</file>