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1" autoAdjust="0"/>
    <p:restoredTop sz="94660"/>
  </p:normalViewPr>
  <p:slideViewPr>
    <p:cSldViewPr snapToGrid="0">
      <p:cViewPr>
        <p:scale>
          <a:sx n="102" d="100"/>
          <a:sy n="102" d="100"/>
        </p:scale>
        <p:origin x="-876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4252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2449832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24498328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24498328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24498328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24498328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24498328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124498328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1244983286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24498328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24498328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24498328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24498328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1244983286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1244983286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244983286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244983286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Metals</a:t>
            </a:r>
            <a:endParaRPr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125" y="75500"/>
            <a:ext cx="2956175" cy="295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38862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ru"/>
              <a:t>Guess what these words mean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293039" y="104050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 dirty="0"/>
              <a:t>aluminium </a:t>
            </a:r>
            <a:endParaRPr sz="2300" dirty="0"/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0" dirty="0"/>
              <a:t>bronze</a:t>
            </a:r>
            <a:endParaRPr sz="2300" dirty="0"/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0" dirty="0"/>
              <a:t>exporter</a:t>
            </a:r>
            <a:endParaRPr sz="2300" dirty="0"/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0" dirty="0"/>
              <a:t>mineral resources</a:t>
            </a:r>
            <a:endParaRPr sz="2300" dirty="0"/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0" dirty="0"/>
              <a:t>nickel</a:t>
            </a:r>
            <a:endParaRPr sz="2300" dirty="0"/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0" dirty="0"/>
              <a:t>reserve</a:t>
            </a:r>
            <a:endParaRPr sz="2300" dirty="0"/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300" dirty="0"/>
              <a:t>uranium</a:t>
            </a:r>
            <a:endParaRPr sz="2300" dirty="0"/>
          </a:p>
          <a:p>
            <a:pPr marL="0" lvl="0" indent="0" algn="ctr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2300" dirty="0"/>
              <a:t>zinc</a:t>
            </a:r>
            <a:endParaRPr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2823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2.Study the vocabulary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173" y="855023"/>
            <a:ext cx="4929976" cy="212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5400" y="2931275"/>
            <a:ext cx="5698600" cy="221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296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 Find the 8 new words in the word puzzle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3425" y="868975"/>
            <a:ext cx="5586325" cy="411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5. Match the words in the columns to make phrases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6812" y="1276425"/>
            <a:ext cx="7130384" cy="36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063" y="0"/>
            <a:ext cx="792787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7. Choose True or False for each statement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960995"/>
            <a:ext cx="8520601" cy="40709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8. Complete the sentences using the given words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275" y="1090675"/>
            <a:ext cx="8857440" cy="405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224913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9. Look at the map and mark the countries and their natural resources using the information in the text</a:t>
            </a:r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350" y="952500"/>
            <a:ext cx="7705725" cy="419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78</Words>
  <Application>Microsoft Office PowerPoint</Application>
  <PresentationFormat>Экран (16:9)</PresentationFormat>
  <Paragraphs>16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Simple Light</vt:lpstr>
      <vt:lpstr>Metals</vt:lpstr>
      <vt:lpstr>Guess what these words mean</vt:lpstr>
      <vt:lpstr>2.Study the vocabulary</vt:lpstr>
      <vt:lpstr>4. Find the 8 new words in the word puzzle</vt:lpstr>
      <vt:lpstr>5. Match the words in the columns to make phrases</vt:lpstr>
      <vt:lpstr>Презентация PowerPoint</vt:lpstr>
      <vt:lpstr>7. Choose True or False for each statement</vt:lpstr>
      <vt:lpstr>8. Complete the sentences using the given words</vt:lpstr>
      <vt:lpstr>9. Look at the map and mark the countries and their natural resources using the information in the text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Metals</dc:title>
  <cp:lastModifiedBy>Пользователь</cp:lastModifiedBy>
  <cp:revision>2</cp:revision>
  <dcterms:modified xsi:type="dcterms:W3CDTF">2022-02-03T05:36:21Z</dcterms:modified>
</cp:coreProperties>
</file>