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64" r:id="rId4"/>
    <p:sldId id="257" r:id="rId5"/>
    <p:sldId id="258" r:id="rId6"/>
    <p:sldId id="267" r:id="rId7"/>
    <p:sldId id="266" r:id="rId8"/>
    <p:sldId id="260" r:id="rId9"/>
    <p:sldId id="261" r:id="rId10"/>
    <p:sldId id="262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учитель русского языка и литературы МБОУ СОЩ </a:t>
            </a:r>
            <a:r>
              <a:rPr lang="ru-RU" dirty="0" err="1" smtClean="0"/>
              <a:t>с.Акуличи</a:t>
            </a:r>
            <a:r>
              <a:rPr lang="ru-RU" dirty="0" smtClean="0"/>
              <a:t> </a:t>
            </a:r>
            <a:r>
              <a:rPr lang="ru-RU" dirty="0" err="1" smtClean="0"/>
              <a:t>Напреева</a:t>
            </a:r>
            <a:r>
              <a:rPr lang="ru-RU" dirty="0" smtClean="0"/>
              <a:t> Н.Н.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к рассказу «</a:t>
            </a:r>
            <a:r>
              <a:rPr lang="ru-RU" dirty="0" err="1" smtClean="0"/>
              <a:t>Муму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«Челядь» - дворовые слуги помещика)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Одинокий, сильный, был в коротких отношениях с челядью.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7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Strike\Desktop\2a45a1af111a95912d9cdbe2a63a4a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2209800"/>
            <a:ext cx="8369300" cy="43561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Герасим – это богатырь, замечательное лицо, глухонемой, серьезный, строгий, сильный, ловкий, умелый, трудолюбивый, неутомимый,  славный, выполняющий свой долг – крепостную повинность, нелюдимый, все делает основательно… 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4400" i="1" dirty="0" smtClean="0"/>
              <a:t>Первая строка.</a:t>
            </a:r>
            <a:r>
              <a:rPr lang="ru-RU" sz="4400" dirty="0" smtClean="0"/>
              <a:t> 1 слово - понятие или тема (существительное).</a:t>
            </a:r>
          </a:p>
          <a:p>
            <a:pPr lvl="0"/>
            <a:r>
              <a:rPr lang="ru-RU" sz="4400" i="1" dirty="0" smtClean="0"/>
              <a:t>Вторая строка</a:t>
            </a:r>
            <a:r>
              <a:rPr lang="ru-RU" sz="4400" dirty="0" smtClean="0"/>
              <a:t>. 2 слова - описание этого понятия (прилагательные).</a:t>
            </a:r>
          </a:p>
          <a:p>
            <a:pPr lvl="0"/>
            <a:r>
              <a:rPr lang="ru-RU" sz="4400" i="1" dirty="0" smtClean="0"/>
              <a:t>Третья строка</a:t>
            </a:r>
            <a:r>
              <a:rPr lang="ru-RU" sz="4400" dirty="0" smtClean="0"/>
              <a:t>. 3 слова - действия (глаголы).</a:t>
            </a:r>
          </a:p>
          <a:p>
            <a:pPr lvl="0"/>
            <a:r>
              <a:rPr lang="ru-RU" sz="4400" i="1" dirty="0" smtClean="0"/>
              <a:t>Четвертая строка</a:t>
            </a:r>
            <a:r>
              <a:rPr lang="ru-RU" sz="4400" dirty="0" smtClean="0"/>
              <a:t>. Фраза или предложение, показывающее отношение к теме.</a:t>
            </a:r>
          </a:p>
          <a:p>
            <a:pPr lvl="0"/>
            <a:r>
              <a:rPr lang="ru-RU" sz="4400" i="1" dirty="0" smtClean="0"/>
              <a:t>Пятая строка</a:t>
            </a:r>
            <a:r>
              <a:rPr lang="ru-RU" sz="4400" dirty="0" smtClean="0"/>
              <a:t>. 1 слово - синоним, который повторяет суть темы.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ru-RU" sz="4400" i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4400" i="1" dirty="0" smtClean="0">
                <a:solidFill>
                  <a:srgbClr val="FF0000"/>
                </a:solidFill>
              </a:rPr>
              <a:t> - это стихотворение, из 5 строк, где: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trike\Desktop\slide-1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305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rike\Desktop\slide_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rike\Desktop\slide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458199" cy="61261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rike\Desktop\img_user_file_5e5a8be5915c6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396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43400"/>
            <a:ext cx="8229600" cy="2133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Почтенный – внушающий почтение, заслуживающий его. Уважаемый -  уважение – почтительное отношение, основанное на признании чьих – либо достоинств.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rike\Desktop\slide8-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199" cy="6019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rike\Desktop\id-5-Dvornik-Gerasim-Illyustraciya-k-povesti-Mum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3400" y="2057400"/>
            <a:ext cx="8153400" cy="4495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782762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Герасим богатырь, замечательное лицо, глухонемой, серьезный, строгий.</a:t>
            </a:r>
            <a:endParaRPr lang="ru-RU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rike\Desktop\img_user_file_5e5a8be5915c6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286000"/>
            <a:ext cx="84582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Герасим сильный, ловкий, умелый, трудолюбивый, неутомимый,  славный, выполняющий свой долг – крепостную повинность.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rike\Desktop\428811-colorific-coloring-page-mumu-i-gerasi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6800" y="1524000"/>
            <a:ext cx="6934199" cy="5029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Нелюдимый, все делает основательно. 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</TotalTime>
  <Words>151</Words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к рассказу «Муму»</vt:lpstr>
      <vt:lpstr>Слайд 2</vt:lpstr>
      <vt:lpstr>Слайд 3</vt:lpstr>
      <vt:lpstr>Слайд 4</vt:lpstr>
      <vt:lpstr>Почтенный – внушающий почтение, заслуживающий его. Уважаемый -  уважение – почтительное отношение, основанное на признании чьих – либо достоинств.</vt:lpstr>
      <vt:lpstr>Слайд 6</vt:lpstr>
      <vt:lpstr>Герасим богатырь, замечательное лицо, глухонемой, серьезный, строгий.</vt:lpstr>
      <vt:lpstr>Герасим сильный, ловкий, умелый, трудолюбивый, неутомимый,  славный, выполняющий свой долг – крепостную повинность. </vt:lpstr>
      <vt:lpstr>Нелюдимый, все делает основательно. </vt:lpstr>
      <vt:lpstr>Одинокий, сильный, был в коротких отношениях с челядью.   </vt:lpstr>
      <vt:lpstr>Герасим – это богатырь, замечательное лицо, глухонемой, серьезный, строгий, сильный, ловкий, умелый, трудолюбивый, неутомимый,  славный, выполняющий свой долг – крепостную повинность, нелюдимый, все делает основательно… </vt:lpstr>
      <vt:lpstr>Синквейн - это стихотворение, из 5 строк, где: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Strike</cp:lastModifiedBy>
  <cp:revision>10</cp:revision>
  <dcterms:modified xsi:type="dcterms:W3CDTF">2023-12-23T14:31:46Z</dcterms:modified>
</cp:coreProperties>
</file>