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351" r:id="rId2"/>
    <p:sldId id="277" r:id="rId3"/>
    <p:sldId id="278" r:id="rId4"/>
    <p:sldId id="279" r:id="rId5"/>
    <p:sldId id="321" r:id="rId6"/>
    <p:sldId id="281" r:id="rId7"/>
    <p:sldId id="269" r:id="rId8"/>
    <p:sldId id="322" r:id="rId9"/>
    <p:sldId id="282" r:id="rId10"/>
    <p:sldId id="270" r:id="rId11"/>
    <p:sldId id="323" r:id="rId12"/>
    <p:sldId id="324" r:id="rId13"/>
    <p:sldId id="325" r:id="rId14"/>
    <p:sldId id="283" r:id="rId15"/>
    <p:sldId id="312" r:id="rId16"/>
    <p:sldId id="327" r:id="rId17"/>
    <p:sldId id="317" r:id="rId18"/>
    <p:sldId id="318" r:id="rId19"/>
    <p:sldId id="328" r:id="rId20"/>
    <p:sldId id="285" r:id="rId21"/>
    <p:sldId id="272" r:id="rId22"/>
    <p:sldId id="329" r:id="rId23"/>
    <p:sldId id="319" r:id="rId24"/>
    <p:sldId id="320" r:id="rId25"/>
    <p:sldId id="330" r:id="rId26"/>
    <p:sldId id="293" r:id="rId27"/>
    <p:sldId id="286" r:id="rId28"/>
    <p:sldId id="331" r:id="rId29"/>
    <p:sldId id="262" r:id="rId30"/>
    <p:sldId id="287" r:id="rId31"/>
    <p:sldId id="332" r:id="rId32"/>
    <p:sldId id="313" r:id="rId33"/>
    <p:sldId id="314" r:id="rId34"/>
    <p:sldId id="335" r:id="rId35"/>
    <p:sldId id="333" r:id="rId36"/>
    <p:sldId id="263" r:id="rId37"/>
    <p:sldId id="288" r:id="rId38"/>
    <p:sldId id="334" r:id="rId39"/>
    <p:sldId id="275" r:id="rId40"/>
    <p:sldId id="289" r:id="rId41"/>
    <p:sldId id="336" r:id="rId42"/>
    <p:sldId id="274" r:id="rId43"/>
    <p:sldId id="290" r:id="rId44"/>
    <p:sldId id="337" r:id="rId45"/>
    <p:sldId id="291" r:id="rId46"/>
    <p:sldId id="310" r:id="rId47"/>
    <p:sldId id="338" r:id="rId48"/>
    <p:sldId id="308" r:id="rId49"/>
    <p:sldId id="309" r:id="rId50"/>
    <p:sldId id="339" r:id="rId51"/>
    <p:sldId id="315" r:id="rId52"/>
    <p:sldId id="316" r:id="rId53"/>
    <p:sldId id="340" r:id="rId54"/>
    <p:sldId id="341" r:id="rId55"/>
    <p:sldId id="294" r:id="rId56"/>
    <p:sldId id="295" r:id="rId57"/>
    <p:sldId id="342" r:id="rId58"/>
    <p:sldId id="296" r:id="rId59"/>
    <p:sldId id="297" r:id="rId60"/>
    <p:sldId id="343" r:id="rId61"/>
    <p:sldId id="300" r:id="rId62"/>
    <p:sldId id="298" r:id="rId63"/>
    <p:sldId id="344" r:id="rId64"/>
    <p:sldId id="305" r:id="rId65"/>
    <p:sldId id="304" r:id="rId66"/>
    <p:sldId id="345" r:id="rId67"/>
    <p:sldId id="346" r:id="rId68"/>
    <p:sldId id="302" r:id="rId69"/>
    <p:sldId id="303" r:id="rId70"/>
    <p:sldId id="349" r:id="rId71"/>
    <p:sldId id="350" r:id="rId72"/>
    <p:sldId id="347" r:id="rId73"/>
    <p:sldId id="348" r:id="rId74"/>
    <p:sldId id="352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0ED"/>
    <a:srgbClr val="FCFEAC"/>
    <a:srgbClr val="69F193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94660"/>
  </p:normalViewPr>
  <p:slideViewPr>
    <p:cSldViewPr>
      <p:cViewPr varScale="1">
        <p:scale>
          <a:sx n="88" d="100"/>
          <a:sy n="88" d="100"/>
        </p:scale>
        <p:origin x="59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A5265-C473-4F68-B763-548D7C9EB51E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495C9-E5C1-4628-9CF6-76D84A009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Первой увековеченной в памятнике победой, известной в истории Московской Руси, была победа дипломатическая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495C9-E5C1-4628-9CF6-76D84A0097B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Собор с самого начала стал памятником морской славы России. Храм святителя Николая Чудотворца. (Морской)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495C9-E5C1-4628-9CF6-76D84A0097B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Александро-Невская Лавра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C2094-BB8D-4724-9EA8-379A65B5EAE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Память о Куликовской Битве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C2094-BB8D-4724-9EA8-379A65B5EAE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Благодарственным памятником чудесного спасения Москвы от нашествия Тимура стал Сретенский монастырь. 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495C9-E5C1-4628-9CF6-76D84A0097B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Храм Иоанна Воина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C2094-BB8D-4724-9EA8-379A65B5EAE9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Святой Иоанн Русский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C2094-BB8D-4724-9EA8-379A65B5EAE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Собор Преображения Господня всей гвардии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495C9-E5C1-4628-9CF6-76D84A0097B8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Собор Пресвятой Троицы Лейб-гвардии Измайловского полка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495C9-E5C1-4628-9CF6-76D84A0097B8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Морской собор Святителя Николая Чудотворца в Кронштадте – величественный символ чести всех моряков. 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495C9-E5C1-4628-9CF6-76D84A0097B8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FEAC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490E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0.jpe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4.jpeg"/><Relationship Id="rId18" Type="http://schemas.openxmlformats.org/officeDocument/2006/relationships/image" Target="../media/image35.jpeg"/><Relationship Id="rId3" Type="http://schemas.openxmlformats.org/officeDocument/2006/relationships/image" Target="../media/image6.jpeg"/><Relationship Id="rId21" Type="http://schemas.openxmlformats.org/officeDocument/2006/relationships/image" Target="../media/image42.jpeg"/><Relationship Id="rId7" Type="http://schemas.openxmlformats.org/officeDocument/2006/relationships/image" Target="../media/image13.jpeg"/><Relationship Id="rId12" Type="http://schemas.openxmlformats.org/officeDocument/2006/relationships/image" Target="../media/image22.jpeg"/><Relationship Id="rId17" Type="http://schemas.openxmlformats.org/officeDocument/2006/relationships/image" Target="../media/image33.jpeg"/><Relationship Id="rId2" Type="http://schemas.openxmlformats.org/officeDocument/2006/relationships/image" Target="../media/image2.jpeg"/><Relationship Id="rId16" Type="http://schemas.openxmlformats.org/officeDocument/2006/relationships/image" Target="../media/image31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20.jpeg"/><Relationship Id="rId5" Type="http://schemas.openxmlformats.org/officeDocument/2006/relationships/image" Target="../media/image11.jpeg"/><Relationship Id="rId15" Type="http://schemas.openxmlformats.org/officeDocument/2006/relationships/image" Target="../media/image29.jpeg"/><Relationship Id="rId23" Type="http://schemas.openxmlformats.org/officeDocument/2006/relationships/image" Target="../media/image46.jpeg"/><Relationship Id="rId10" Type="http://schemas.openxmlformats.org/officeDocument/2006/relationships/image" Target="../media/image3.jpeg"/><Relationship Id="rId19" Type="http://schemas.openxmlformats.org/officeDocument/2006/relationships/image" Target="../media/image37.jpeg"/><Relationship Id="rId4" Type="http://schemas.openxmlformats.org/officeDocument/2006/relationships/image" Target="../media/image9.jpeg"/><Relationship Id="rId9" Type="http://schemas.openxmlformats.org/officeDocument/2006/relationships/image" Target="../media/image17.jpeg"/><Relationship Id="rId14" Type="http://schemas.openxmlformats.org/officeDocument/2006/relationships/image" Target="../media/image27.jpeg"/><Relationship Id="rId22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Храмы Воинской Славы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653136"/>
            <a:ext cx="8784976" cy="985664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Возведённые в честь великих, судьбоносных сражений                              и Святых Воинов </a:t>
            </a:r>
          </a:p>
        </p:txBody>
      </p:sp>
      <p:pic>
        <p:nvPicPr>
          <p:cNvPr id="4" name="Picture 2" descr="http://img-fotki.yandex.ru/get/9745/136837563.48/0_14a727_a2211848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196752"/>
            <a:ext cx="2987824" cy="3024336"/>
          </a:xfrm>
          <a:prstGeom prst="rect">
            <a:avLst/>
          </a:prstGeom>
          <a:noFill/>
        </p:spPr>
      </p:pic>
      <p:pic>
        <p:nvPicPr>
          <p:cNvPr id="5" name="Picture 2" descr="http://www.pravoslavie.ru/sas/image/100290/29043.b.jpg?0.62812058430552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196752"/>
            <a:ext cx="2592288" cy="3096344"/>
          </a:xfrm>
          <a:prstGeom prst="rect">
            <a:avLst/>
          </a:prstGeom>
          <a:noFill/>
        </p:spPr>
      </p:pic>
      <p:pic>
        <p:nvPicPr>
          <p:cNvPr id="7" name="Picture 6" descr="https://avatars.dzeninfra.ru/get-zen_doc/9618280/pub_64831c8194afaa5b38a1bf55_64831ca4d7291f01e9168a5a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3419872" cy="30667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амятник в честь победы на Куликовом поле по проекту А. П. Брюллова. 1848.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0"/>
            <a:ext cx="648072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 Куликово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http://img-fotki.yandex.ru/get/9745/136837563.48/0_14a727_a2211848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-fotki.yandex.ru/get/9745/136837563.48/0_14a727_a2211848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http://p2.patriarchia.ru/2014/09/21/1236224533/2P20140921-VSN_9423-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b="1" dirty="0"/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Рождества Богородицы                       в Москве.</a:t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о Куликовской Битве</a:t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b="1" dirty="0">
                <a:solidFill>
                  <a:srgbClr val="00B0F0"/>
                </a:solidFill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" name="Picture 2" descr="https://avatars.mds.yandex.net/get-pdb/2492590/788e7fd4-f0b5-4434-92fa-35793f63c409/s12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7344816" cy="50131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https://avatars.mds.yandex.net/get-pdb/2492590/788e7fd4-f0b5-4434-92fa-35793f63c409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7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0" name="Picture 2" descr="http://temples.ru/private/f000204/204_024544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Сретенский монастырь В Москве 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чудесного спасения Москвы                  от нашествия Тимура Темир Аксака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s://im3.turbina.ru/photos.4/5/8/3/0/2/3020385/big.photo/Sretenskiy-stavropigial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24744"/>
            <a:ext cx="6696744" cy="45365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https://im3.turbina.ru/photos.4/5/8/3/0/2/3020385/big.photo/Sretenskiy-stavropigial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4756" name="Picture 4" descr="Владимирская икона Божией Мате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81236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Храмы Воинской Славы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525780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>
                <a:solidFill>
                  <a:srgbClr val="FCF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Издавна на Руси в честь великих побед  возводили святыни – храмы и часовни.</a:t>
            </a:r>
          </a:p>
          <a:p>
            <a:r>
              <a:rPr lang="ru-RU" b="1" dirty="0">
                <a:solidFill>
                  <a:srgbClr val="FCF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Традиция эта возродилась и в последние                         25 лет. Теперь даже больше.</a:t>
            </a:r>
          </a:p>
          <a:p>
            <a:r>
              <a:rPr lang="ru-RU" b="1" dirty="0">
                <a:solidFill>
                  <a:srgbClr val="FCF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Данная подборка стала дополнением                            к  литературной программе «Благословенное воинство»  </a:t>
            </a:r>
          </a:p>
        </p:txBody>
      </p:sp>
      <p:pic>
        <p:nvPicPr>
          <p:cNvPr id="6" name="Содержимое 3" descr="http://skidki-skidki.ucoz.ru/_ph/65/289295529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96752"/>
            <a:ext cx="20162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im3.turbina.ru/photos.4/5/8/3/0/2/3020385/big.photo/Sretenskiy-stavropigial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196752"/>
            <a:ext cx="3240360" cy="2195083"/>
          </a:xfrm>
          <a:prstGeom prst="rect">
            <a:avLst/>
          </a:prstGeom>
          <a:noFill/>
        </p:spPr>
      </p:pic>
      <p:pic>
        <p:nvPicPr>
          <p:cNvPr id="8" name="Picture 1" descr="C:\Users\me\Downloads\ВЕЛИКИЙ ПОСТ\СВЯТЫНИ\Храмы Воинской Славы\Храм в Кубинк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1196752"/>
            <a:ext cx="2627784" cy="2160240"/>
          </a:xfrm>
          <a:prstGeom prst="rect">
            <a:avLst/>
          </a:prstGeom>
          <a:noFill/>
        </p:spPr>
      </p:pic>
      <p:pic>
        <p:nvPicPr>
          <p:cNvPr id="10" name="4.  Прощание славянки">
            <a:hlinkClick r:id="" action="ppaction://media"/>
            <a:extLst>
              <a:ext uri="{FF2B5EF4-FFF2-40B4-BE49-F238E27FC236}">
                <a16:creationId xmlns:a16="http://schemas.microsoft.com/office/drawing/2014/main" id="{E2F03DA9-E67A-45F8-BDCA-C907E78B5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375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b="1" dirty="0"/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Иоанна Воина в Москве.</a:t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о Полтавской Битве.</a:t>
            </a: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/>
            </a:br>
            <a:endParaRPr lang="ru-RU" dirty="0"/>
          </a:p>
        </p:txBody>
      </p:sp>
      <p:pic>
        <p:nvPicPr>
          <p:cNvPr id="6" name="Picture 2" descr="https://azbyka.ru/palomnik/images/e/ef/%D0%A5%D1%80%D0%B0%D0%BC_%D0%BD%D0%B0_%D0%AF%D0%BA%D0%B8%D0%BC%D0%B0%D0%BD%D0%BA%D0%B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https://azbyka.ru/palomnik/images/e/ef/%D0%A5%D1%80%D0%B0%D0%BC_%D0%BD%D0%B0_%D0%AF%D0%BA%D0%B8%D0%BC%D0%B0%D0%BD%D0%BA%D0%B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2" name="Picture 2" descr="https://fs3.fotoload.ru/f/0518/1526506811/afca5e869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avatars.dzeninfra.ru/get-zen_doc/9618280/pub_64831c8194afaa5b38a1bf55_64831ca4d7291f01e9168a5a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25225"/>
            <a:ext cx="8136904" cy="53327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1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    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Иоанна Русского                               в Кунцеве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avatars.dzeninfra.ru/get-zen_doc/9618280/pub_64831c8194afaa5b38a1bf55_64831ca4d7291f01e9168a5a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http://p2.patriarchia.ru/2017/04/02/1239415944/2P20170402-VAR_7934-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 Преподобного Сампсония Странноприимца в Петербурге.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5257800"/>
          </a:xfrm>
        </p:spPr>
        <p:txBody>
          <a:bodyPr>
            <a:normAutofit lnSpcReduction="10000"/>
          </a:bodyPr>
          <a:lstStyle/>
          <a:p>
            <a:endParaRPr lang="ru-RU" b="1" dirty="0">
              <a:solidFill>
                <a:srgbClr val="00B050"/>
              </a:solidFill>
            </a:endParaRPr>
          </a:p>
          <a:p>
            <a:endParaRPr lang="ru-RU" b="1" dirty="0">
              <a:solidFill>
                <a:srgbClr val="00B050"/>
              </a:solidFill>
            </a:endParaRPr>
          </a:p>
          <a:p>
            <a:endParaRPr lang="ru-RU" b="1" dirty="0">
              <a:solidFill>
                <a:srgbClr val="00B050"/>
              </a:solidFill>
            </a:endParaRPr>
          </a:p>
          <a:p>
            <a:endParaRPr lang="ru-RU" b="1" dirty="0">
              <a:solidFill>
                <a:srgbClr val="00B050"/>
              </a:solidFill>
            </a:endParaRPr>
          </a:p>
          <a:p>
            <a:endParaRPr lang="ru-RU" b="1" dirty="0">
              <a:solidFill>
                <a:srgbClr val="00B050"/>
              </a:solidFill>
            </a:endParaRPr>
          </a:p>
          <a:p>
            <a:endParaRPr lang="ru-RU" b="1" dirty="0">
              <a:solidFill>
                <a:srgbClr val="00B050"/>
              </a:solidFill>
            </a:endParaRPr>
          </a:p>
          <a:p>
            <a:endParaRPr lang="ru-RU" b="1" dirty="0">
              <a:solidFill>
                <a:srgbClr val="00B050"/>
              </a:solidFill>
            </a:endParaRPr>
          </a:p>
          <a:p>
            <a:endParaRPr lang="ru-RU" b="1" dirty="0">
              <a:solidFill>
                <a:srgbClr val="00B050"/>
              </a:solidFill>
            </a:endParaRPr>
          </a:p>
          <a:p>
            <a:r>
              <a:rPr lang="ru-RU" sz="3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победы над шведами.  </a:t>
            </a:r>
          </a:p>
        </p:txBody>
      </p:sp>
      <p:pic>
        <p:nvPicPr>
          <p:cNvPr id="4" name="Picture 2" descr="File:Spb 06-2012 Sampsonievsky Chur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1556792"/>
            <a:ext cx="4376139" cy="42484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endParaRPr lang="ru-RU" dirty="0"/>
          </a:p>
        </p:txBody>
      </p:sp>
      <p:pic>
        <p:nvPicPr>
          <p:cNvPr id="4" name="Picture 2" descr="File:Spb 06-2012 Sampsonievsky Churc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91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8850" name="Picture 2" descr="https://4traveler.me/sites/default/files/user_images/travel/St.pt/samson_sobor/DSC03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 Преображения Господня всей гвардии в Петербурге</a:t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://peshera.org/khrono/Fotos-18/foto-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00808"/>
            <a:ext cx="6624736" cy="51571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Колокольня Иоанна Великого в Московском Кремле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Первой увековеченной в памятнике победой, известной в истории Московской Руси, была победа дипломатическая в 1327 году.</a:t>
            </a:r>
          </a:p>
          <a:p>
            <a:endParaRPr lang="ru-RU" dirty="0"/>
          </a:p>
        </p:txBody>
      </p:sp>
      <p:pic>
        <p:nvPicPr>
          <p:cNvPr id="18434" name="Picture 2" descr="http://www.pravoslavie.ru/sas/image/100290/29043.b.jpg?0.62812058430552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484784"/>
            <a:ext cx="2630066" cy="35067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eshera.org/khrono/Fotos-18/foto-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874" name="Picture 2" descr="https://globus.aquaviva.ru/upload/iblock/735/73530f84d937fb59ae03fda158301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048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490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Преображенского полка                        в Москве. </a:t>
            </a:r>
            <a:br>
              <a:rPr lang="ru-RU" b="1" dirty="0">
                <a:solidFill>
                  <a:srgbClr val="F490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490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Ныне Главный Храм Сухопутных войск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0" name="Picture 2" descr="https://img.29palms.ru/photo/hotels/russia/moscow/transfiguration-church-preobrazhenskaya-square/resized/005_Rossiya_Moskva_Hram_Preobrazheniya_Gospodnya_na_Preobrazhenskoy_ploschadi_Church_of_the_Transfiguration_Preobrazhenskaya_Square_Moscow_Foto_Freepikc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76873"/>
            <a:ext cx="6696744" cy="45811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img.29palms.ru/photo/hotels/russia/moscow/transfiguration-church-preobrazhenskaya-square/resized/005_Rossiya_Moskva_Hram_Preobrazheniya_Gospodnya_na_Preobrazhenskoy_ploschadi_Church_of_the_Transfiguration_Preobrazhenskaya_Square_Moscow_Foto_Freepikc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me\Downloads\ВЕЛИКИЙ ПОСТ\СВЯТЫНИ\Преображение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C:\Users\me\Downloads\ВЕЛИКИЙ ПОСТ\СВЯТЫНИ\Преображение. Роспис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00B0F0"/>
                </a:solidFill>
              </a:rPr>
            </a:b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 Пресвятой Троицы                       Лейб-гвардии Измайловского полка</a:t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Петербурге</a:t>
            </a:r>
            <a:br>
              <a:rPr lang="ru-RU" b="1" dirty="0">
                <a:solidFill>
                  <a:srgbClr val="00B0F0"/>
                </a:solidFill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File:Trinity-Izmailovsky Cathedr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276872"/>
            <a:ext cx="5200200" cy="45811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ile:Trinity-Izmailovsky Cathedr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 descr="https://ic.pics.livejournal.com/ep_malvina/6575006/2479078/2479078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Морской собор Святителя Николая Чудотворца в Кронштадте 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                   </a:t>
            </a:r>
            <a:endParaRPr lang="ru-RU" dirty="0"/>
          </a:p>
        </p:txBody>
      </p:sp>
      <p:pic>
        <p:nvPicPr>
          <p:cNvPr id="14338" name="Picture 2" descr="казань, татарстан, сретенка, москва, кронштадт, религия, собор, великая отечественная война, благотворительнос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5" y="1556792"/>
            <a:ext cx="5373619" cy="35585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75656" y="5517232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  </a:t>
            </a:r>
            <a:r>
              <a:rPr lang="ru-RU" sz="3600" b="1" dirty="0">
                <a:solidFill>
                  <a:srgbClr val="FFFF00"/>
                </a:solidFill>
              </a:rPr>
              <a:t>Величественный символ</a:t>
            </a:r>
          </a:p>
          <a:p>
            <a:r>
              <a:rPr lang="ru-RU" sz="3600" b="1" dirty="0">
                <a:solidFill>
                  <a:srgbClr val="FFFF00"/>
                </a:solidFill>
              </a:rPr>
              <a:t>       чести всех моряков. 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pravoslavie.ru/sas/image/100290/29043.b.jpg?0.628120584305527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614" y="0"/>
            <a:ext cx="5417666" cy="68395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зань, татарстан, сретенка, москва, кронштадт, религия, собор, великая отечественная война, благотворительность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" y="-32957"/>
            <a:ext cx="9142316" cy="68909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vsegda-pomnim.com/uploads/posts/2022-01/1642872779_10-vsegda-pomnim-com-p-morskoi-sobor-vnutri-foto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505056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</a:rPr>
              <a:t>Храм святителя Николая Чудотворца и Богоявления в Петербурге (Морской)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>
                <a:solidFill>
                  <a:srgbClr val="FFFF00"/>
                </a:solidFill>
              </a:rPr>
              <a:t>Собор с самого начала стал памятником</a:t>
            </a:r>
          </a:p>
          <a:p>
            <a:r>
              <a:rPr lang="ru-RU" b="1" dirty="0">
                <a:solidFill>
                  <a:srgbClr val="FFFF00"/>
                </a:solidFill>
              </a:rPr>
              <a:t>               Морской Славы России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4578" name="Picture 2" descr="https://upload.wikimedia.org/wikipedia/commons/thumb/b/bc/%D0%A5%D1%80%D0%B0%D0%BC_%D1%81%D0%B2%D1%8F%D1%82%D0%B8%D1%82%D0%B5%D0%BB%D1%8F_%D0%9D%D0%B8%D0%BA%D0%BE%D0%BB%D0%B0%D1%8F_%D0%A7%D1%83%D0%B4%D0%BE%D1%82%D0%B2%D0%BE%D1%80%D1%86%D0%B0.jpg/220px-%D0%A5%D1%80%D0%B0%D0%BC_%D1%81%D0%B2%D1%8F%D1%82%D0%B8%D1%82%D0%B5%D0%BB%D1%8F_%D0%9D%D0%B8%D0%BA%D0%BE%D0%BB%D0%B0%D1%8F_%D0%A7%D1%83%D0%B4%D0%BE%D1%82%D0%B2%D0%BE%D1%80%D1%86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1" y="1556792"/>
            <a:ext cx="2880320" cy="35283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upload.wikimedia.org/wikipedia/commons/thumb/b/bc/%D0%A5%D1%80%D0%B0%D0%BC_%D1%81%D0%B2%D1%8F%D1%82%D0%B8%D1%82%D0%B5%D0%BB%D1%8F_%D0%9D%D0%B8%D0%BA%D0%BE%D0%BB%D0%B0%D1%8F_%D0%A7%D1%83%D0%B4%D0%BE%D1%82%D0%B2%D0%BE%D1%80%D1%86%D0%B0.jpg/220px-%D0%A5%D1%80%D0%B0%D0%BC_%D1%81%D0%B2%D1%8F%D1%82%D0%B8%D1%82%D0%B5%D0%BB%D1%8F_%D0%9D%D0%B8%D0%BA%D0%BE%D0%BB%D0%B0%D1%8F_%D0%A7%D1%83%D0%B4%D0%BE%D1%82%D0%B2%D0%BE%D1%80%D1%86%D0%B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54709"/>
            <a:ext cx="5544616" cy="69078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3970" name="Picture 2" descr="https://sportishka.com/uploads/posts/2022-04/thumbs/1650602269_47-sportishka-com-p-nikolo-bogoyavlenskii-morskoi-sobor-krasiv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Храм Михаила Архангела при Кутузовской избе </a:t>
            </a:r>
            <a:br>
              <a:rPr lang="ru-RU" b="1" dirty="0">
                <a:solidFill>
                  <a:srgbClr val="00B0F0"/>
                </a:solidFill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Picture 2" descr="http://orthodoxmoscow.ru/wp-content/uploads/2015/05/xramku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12776"/>
            <a:ext cx="4651037" cy="36724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696" y="5373216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При Мемориальном музее  Отечественной войны 1812 года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orthodoxmoscow.ru/wp-content/uploads/2015/05/xramk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4994" name="Picture 2" descr="https://nifigas.ru/attachments/Image/1238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Христа Спасителя. Построен  в честь Победы                    над Наполеоном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https://yamoscow.ru/wp-content/uploads/2020/05/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348880"/>
            <a:ext cx="7344816" cy="45091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yamoscow.ru/wp-content/uploads/2020/05/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mogura.ru/articles/wp-content/uploads/2019/02/364685_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8" name="Picture 2" descr="https://upload.wikimedia.org/wikipedia/commons/thumb/4/48/1931._%D0%A5%D1%80%D0%B0%D0%BC_%D0%A5%D1%80%D0%B8%D1%81%D1%82%D0%B0_%D0%A1%D0%BF%D0%B0%D1%81%D0%B8%D1%82%D0%B5%D0%BB%D1%8F_%D0%B2%D0%BD%D1%83%D1%82%D1%80%D0%B8.jpg/1200px-1931._%D0%A5%D1%80%D0%B0%D0%BC_%D0%A5%D1%80%D0%B8%D1%81%D1%82%D0%B0_%D0%A1%D0%BF%D0%B0%D1%81%D0%B8%D1%82%D0%B5%D0%BB%D1%8F_%D0%B2%D0%BD%D1%83%D1%82%D1%80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Благовещенья  - Главный Храм ВДВ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https://mundelo.ru/wp-content/uploads/2021/0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776864" cy="53012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mundelo.ru/wp-content/uploads/2021/08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2" name="Picture 2" descr="https://spravedlivo.ru/pictbank/043/04390616000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8066" name="Picture 2" descr="https://xbxc.ru/wp-content/uploads/2019/12/4-1-sca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Всех Святых на Мамаевом Кургане</a:t>
            </a:r>
          </a:p>
        </p:txBody>
      </p:sp>
      <p:pic>
        <p:nvPicPr>
          <p:cNvPr id="5" name="18 Радуйся, Росско Земле">
            <a:hlinkClick r:id="" action="ppaction://media"/>
            <a:extLst>
              <a:ext uri="{FF2B5EF4-FFF2-40B4-BE49-F238E27FC236}">
                <a16:creationId xmlns:a16="http://schemas.microsoft.com/office/drawing/2014/main" id="{530F3F98-1768-49EC-8943-1E098C4B71B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C:\Users\me\Downloads\Великий Пост\СВЯТЫНИ\Мамаев Курга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e\Downloads\Великий Пост\СВЯТЫНИ\Мамаев Кург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Picture 2" descr="https://gorvesti.ru/files/1/2021/107799-2021817-20126-hmdske.gn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Святого Георгия Победоносца на Курской Дуге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sobory.ru/pic/03550/03552_20111215_012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1104"/>
            <a:ext cx="9144000" cy="53268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obory.ru/pic/03550/03552_20111215_012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Александро-Невская Лавра                            в Петербурге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http://upload.wikimedia.org/wikipedia/commons/7/7b/2-%D0%B9_%D0%9B%D0%B0%D0%B2%D1%80%D1%81%D0%BA%D0%B8%D0%B9_%D0%BC%D0%BE%D1%81%D1%82_%D0%B8_%D1%81.-%D0%B7._%D0%B1%D0%B0%D1%88%D0%BD%D1%8F_%D0%9B%D0%B0%D0%B2%D1%80%D1%8B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63284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https://upload.wikimedia.org/wikipedia/commons/7/7d/%D0%9A%D1%83%D0%BF%D0%BE%D0%BB_%D1%85%D1%80%D0%B0%D0%BC%D0%B0_%D0%92%D0%B5%D0%BB%D0%B8%D0%BA%D0%BE%D0%BC%D1%83%D1%87%D0%B5%D0%BD%D0%B8%D0%BA%D0%B0_%D0%93%D0%B5%D0%BE%D1%80%D0%B3%D0%B8%D1%8F_%D0%9F%D0%BE%D0%B1%D0%B5%D0%B4%D0%BE%D0%BD%D0%BE%D1%81%D1%86%D0%B0_%28%D0%9A%D1%83%D1%80%D1%81%D0%BA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 Святых Апостолов Петра и Павла в Прохоровке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me\Downloads\Великий Пост\СВЯТЫНИ\Молитва и подвиг воинс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me\Downloads\Великий Пост\СВЯТЫНИ\Молитва и подвиг воинс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40" name="Picture 4" descr="https://img4.tourbina.ru/photos.4/2/7/1/4/1/1514172/big.photo/Khram-Sv-apostolov-Pet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12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Святого Георгия Победоносца на Поклонной горе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latform.guideadvisor.ru/file/58/23/5823072b45b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platform.guideadvisor.ru/file/58/23/5823072b45b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3188" name="Picture 4" descr="https://poznamka.ru/wp-content/uploads/2015/10/park-pobedy-poklonnaya-gora-moskva_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62" name="Picture 2" descr="https://pr0.zoon.ru/FmSW-3G8Fw98tXQo3k2Myw/2400x1500,q75/4px-BW84_n3lJhgQGe6caI1vAfZfD8yOKqS4dO4Py5dVeCDAtW6xSYzlcikudaWJr5LjGEpKTWFQYFtLWmoQh0wdtloxc87opvarOPoVOdCyqzBc3Rz2hsNsMsvGmWDaKY_lgXBDvv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храм Вооружённых сил Российской Федерации, или Патриарший собор во имя Воскресения Христова в перке «Патриот»                     в Кубинке</a:t>
            </a:r>
          </a:p>
        </p:txBody>
      </p:sp>
      <p:pic>
        <p:nvPicPr>
          <p:cNvPr id="4" name="Picture 1" descr="C:\Users\me\Downloads\ВЕЛИКИЙ ПОСТ\СВЯТЫНИ\Храмы Воинской Славы\Храм в Кубинк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144000" cy="47971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C:\Users\me\Downloads\ВЕЛИКИЙ ПОСТ\СВЯТЫНИ\Храмы Воинской Славы\Храм в Кубин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upload.wikimedia.org/wikipedia/commons/7/7b/2-%D0%B9_%D0%9B%D0%B0%D0%B2%D1%80%D1%81%D0%BA%D0%B8%D0%B9_%D0%BC%D0%BE%D1%81%D1%82_%D0%B8_%D1%81.-%D0%B7._%D0%B1%D0%B0%D1%88%D0%BD%D1%8F_%D0%9B%D0%B0%D0%B2%D1%80%D1%8B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6258" name="Picture 2" descr="https://mykaleidoscope.ru/x/uploads/posts/2022-09/1663194167_2-mykaleidoscope-ru-p-voennii-khram-v-kubinke-pinterest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7282" name="Picture 2" descr="https://vsegda-pomnim.com/uploads/posts/2022-01/1643091772_36-vsegda-pomnim-com-p-sobor-v-kubinke-foto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5234" name="Picture 2" descr="https://www.dmdonskoy.ru/sites/default/files/field/image-article/foto_16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4210" name="Picture 2" descr="https://cont.ws/uploads/pic/2020/6/20200614-SNV_0497-%D0%BE%D0%B1%D1%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Слава Богу за всё!</a:t>
            </a:r>
          </a:p>
        </p:txBody>
      </p:sp>
      <p:pic>
        <p:nvPicPr>
          <p:cNvPr id="4" name="Picture 2" descr="http://www.pravoslavie.ru/sas/image/100290/29043.b.jpg?0.62812058430552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1080120" cy="1296144"/>
          </a:xfrm>
          <a:prstGeom prst="rect">
            <a:avLst/>
          </a:prstGeom>
          <a:noFill/>
        </p:spPr>
      </p:pic>
      <p:pic>
        <p:nvPicPr>
          <p:cNvPr id="5" name="Picture 1" descr="C:\Users\me\Downloads\ВЕЛИКИЙ ПОСТ\СВЯТЫНИ\Храмы Воинской Славы\Храм в Кубин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16632"/>
            <a:ext cx="2016224" cy="1296144"/>
          </a:xfrm>
          <a:prstGeom prst="rect">
            <a:avLst/>
          </a:prstGeom>
          <a:noFill/>
        </p:spPr>
      </p:pic>
      <p:pic>
        <p:nvPicPr>
          <p:cNvPr id="6" name="Содержимое 3" descr="http://upload.wikimedia.org/wikipedia/commons/7/7b/2-%D0%B9_%D0%9B%D0%B0%D0%B2%D1%80%D1%81%D0%BA%D0%B8%D0%B9_%D0%BC%D0%BE%D1%81%D1%82_%D0%B8_%D1%81.-%D0%B7._%D0%B1%D0%B0%D1%88%D0%BD%D1%8F_%D0%9B%D0%B0%D0%B2%D1%80%D1%8B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556792"/>
            <a:ext cx="127799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Памятник в честь победы на Куликовом поле по проекту А. П. Брюллова. 1848.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556792"/>
            <a:ext cx="1224136" cy="1224136"/>
          </a:xfrm>
          <a:prstGeom prst="rect">
            <a:avLst/>
          </a:prstGeom>
          <a:noFill/>
        </p:spPr>
      </p:pic>
      <p:pic>
        <p:nvPicPr>
          <p:cNvPr id="8" name="Picture 2" descr="http://img-fotki.yandex.ru/get/9745/136837563.48/0_14a727_a2211848_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1628800"/>
            <a:ext cx="1652352" cy="1080120"/>
          </a:xfrm>
          <a:prstGeom prst="rect">
            <a:avLst/>
          </a:prstGeom>
          <a:noFill/>
        </p:spPr>
      </p:pic>
      <p:pic>
        <p:nvPicPr>
          <p:cNvPr id="9" name="Picture 2" descr="https://avatars.mds.yandex.net/get-pdb/2492590/788e7fd4-f0b5-4434-92fa-35793f63c409/s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1556792"/>
            <a:ext cx="1540041" cy="1152128"/>
          </a:xfrm>
          <a:prstGeom prst="rect">
            <a:avLst/>
          </a:prstGeom>
          <a:noFill/>
        </p:spPr>
      </p:pic>
      <p:pic>
        <p:nvPicPr>
          <p:cNvPr id="10" name="Picture 2" descr="https://im3.turbina.ru/photos.4/5/8/3/0/2/3020385/big.photo/Sretenskiy-stavropigial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1556792"/>
            <a:ext cx="1368152" cy="1152128"/>
          </a:xfrm>
          <a:prstGeom prst="rect">
            <a:avLst/>
          </a:prstGeom>
          <a:noFill/>
        </p:spPr>
      </p:pic>
      <p:pic>
        <p:nvPicPr>
          <p:cNvPr id="11" name="Picture 2" descr="https://azbyka.ru/palomnik/images/e/ef/%D0%A5%D1%80%D0%B0%D0%BC_%D0%BD%D0%B0_%D0%AF%D0%BA%D0%B8%D0%BC%D0%B0%D0%BD%D0%BA%D0%B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4581128"/>
            <a:ext cx="1408852" cy="810090"/>
          </a:xfrm>
          <a:prstGeom prst="rect">
            <a:avLst/>
          </a:prstGeom>
          <a:noFill/>
        </p:spPr>
      </p:pic>
      <p:pic>
        <p:nvPicPr>
          <p:cNvPr id="12" name="Picture 6" descr="https://avatars.dzeninfra.ru/get-zen_doc/9618280/pub_64831c8194afaa5b38a1bf55_64831ca4d7291f01e9168a5a/scale_12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4509121"/>
            <a:ext cx="1296144" cy="1000716"/>
          </a:xfrm>
          <a:prstGeom prst="rect">
            <a:avLst/>
          </a:prstGeom>
          <a:noFill/>
        </p:spPr>
      </p:pic>
      <p:pic>
        <p:nvPicPr>
          <p:cNvPr id="13" name="Picture 2" descr="File:Spb 06-2012 Sampsonievsky Church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712" y="3068960"/>
            <a:ext cx="1207786" cy="1172551"/>
          </a:xfrm>
          <a:prstGeom prst="rect">
            <a:avLst/>
          </a:prstGeom>
          <a:noFill/>
        </p:spPr>
      </p:pic>
      <p:pic>
        <p:nvPicPr>
          <p:cNvPr id="14" name="Picture 2" descr="http://peshera.org/khrono/Fotos-18/foto-02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3068960"/>
            <a:ext cx="1444804" cy="1124744"/>
          </a:xfrm>
          <a:prstGeom prst="rect">
            <a:avLst/>
          </a:prstGeom>
          <a:noFill/>
        </p:spPr>
      </p:pic>
      <p:pic>
        <p:nvPicPr>
          <p:cNvPr id="15" name="Picture 2" descr="https://img.29palms.ru/photo/hotels/russia/moscow/transfiguration-church-preobrazhenskaya-square/resized/005_Rossiya_Moskva_Hram_Preobrazheniya_Gospodnya_na_Preobrazhenskoy_ploschadi_Church_of_the_Transfiguration_Preobrazhenskaya_Square_Moscow_Foto_Freepikcom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2320" y="4509120"/>
            <a:ext cx="1512168" cy="1034449"/>
          </a:xfrm>
          <a:prstGeom prst="rect">
            <a:avLst/>
          </a:prstGeom>
          <a:noFill/>
        </p:spPr>
      </p:pic>
      <p:pic>
        <p:nvPicPr>
          <p:cNvPr id="16" name="Picture 2" descr="File:Trinity-Izmailovsky Cathedral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6336" y="3140968"/>
            <a:ext cx="1311768" cy="1155605"/>
          </a:xfrm>
          <a:prstGeom prst="rect">
            <a:avLst/>
          </a:prstGeom>
          <a:noFill/>
        </p:spPr>
      </p:pic>
      <p:pic>
        <p:nvPicPr>
          <p:cNvPr id="17" name="Picture 2" descr="казань, татарстан, сретенка, москва, кронштадт, религия, собор, великая отечественная война, благотворительность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1520" y="4509120"/>
            <a:ext cx="1629202" cy="1078894"/>
          </a:xfrm>
          <a:prstGeom prst="rect">
            <a:avLst/>
          </a:prstGeom>
          <a:noFill/>
        </p:spPr>
      </p:pic>
      <p:pic>
        <p:nvPicPr>
          <p:cNvPr id="18" name="Picture 2" descr="https://upload.wikimedia.org/wikipedia/commons/thumb/b/bc/%D0%A5%D1%80%D0%B0%D0%BC_%D1%81%D0%B2%D1%8F%D1%82%D0%B8%D1%82%D0%B5%D0%BB%D1%8F_%D0%9D%D0%B8%D0%BA%D0%BE%D0%BB%D0%B0%D1%8F_%D0%A7%D1%83%D0%B4%D0%BE%D1%82%D0%B2%D0%BE%D1%80%D1%86%D0%B0.jpg/220px-%D0%A5%D1%80%D0%B0%D0%BC_%D1%81%D0%B2%D1%8F%D1%82%D0%B8%D1%82%D0%B5%D0%BB%D1%8F_%D0%9D%D0%B8%D0%BA%D0%BE%D0%BB%D0%B0%D1%8F_%D0%A7%D1%83%D0%B4%D0%BE%D1%82%D0%B2%D0%BE%D1%80%D1%86%D0%B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39752" y="4509120"/>
            <a:ext cx="1080120" cy="1080120"/>
          </a:xfrm>
          <a:prstGeom prst="rect">
            <a:avLst/>
          </a:prstGeom>
          <a:noFill/>
        </p:spPr>
      </p:pic>
      <p:pic>
        <p:nvPicPr>
          <p:cNvPr id="19" name="Picture 2" descr="http://orthodoxmoscow.ru/wp-content/uploads/2015/05/xramkut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35896" y="3068960"/>
            <a:ext cx="1550346" cy="1224136"/>
          </a:xfrm>
          <a:prstGeom prst="rect">
            <a:avLst/>
          </a:prstGeom>
          <a:noFill/>
        </p:spPr>
      </p:pic>
      <p:pic>
        <p:nvPicPr>
          <p:cNvPr id="20" name="Picture 2" descr="https://yamoscow.ru/wp-content/uploads/2020/05/1-2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724128" y="3212976"/>
            <a:ext cx="1597488" cy="980728"/>
          </a:xfrm>
          <a:prstGeom prst="rect">
            <a:avLst/>
          </a:prstGeom>
          <a:noFill/>
        </p:spPr>
      </p:pic>
      <p:pic>
        <p:nvPicPr>
          <p:cNvPr id="21" name="Picture 2" descr="https://mundelo.ru/wp-content/uploads/2021/08/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1520" y="5733256"/>
            <a:ext cx="1521673" cy="1008112"/>
          </a:xfrm>
          <a:prstGeom prst="rect">
            <a:avLst/>
          </a:prstGeom>
          <a:noFill/>
        </p:spPr>
      </p:pic>
      <p:pic>
        <p:nvPicPr>
          <p:cNvPr id="22" name="Picture 2" descr="C:\Users\me\Downloads\Великий Пост\СВЯТЫНИ\Мамаев Курган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699792" y="5733256"/>
            <a:ext cx="1512168" cy="972500"/>
          </a:xfrm>
          <a:prstGeom prst="rect">
            <a:avLst/>
          </a:prstGeom>
          <a:noFill/>
        </p:spPr>
      </p:pic>
      <p:pic>
        <p:nvPicPr>
          <p:cNvPr id="23" name="Picture 2" descr="https://sobory.ru/pic/03550/03552_20111215_012822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76056" y="5733256"/>
            <a:ext cx="1512168" cy="931661"/>
          </a:xfrm>
          <a:prstGeom prst="rect">
            <a:avLst/>
          </a:prstGeom>
          <a:noFill/>
        </p:spPr>
      </p:pic>
      <p:pic>
        <p:nvPicPr>
          <p:cNvPr id="24" name="Picture 3" descr="C:\Users\me\Downloads\Великий Пост\СВЯТЫНИ\Молитва и подвиг воинский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380312" y="5805264"/>
            <a:ext cx="1405065" cy="908720"/>
          </a:xfrm>
          <a:prstGeom prst="rect">
            <a:avLst/>
          </a:prstGeom>
          <a:noFill/>
        </p:spPr>
      </p:pic>
      <p:pic>
        <p:nvPicPr>
          <p:cNvPr id="25" name="Picture 4" descr="https://platform.guideadvisor.ru/file/58/23/5823072b45b7c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7504" y="116632"/>
            <a:ext cx="1859271" cy="12241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https://mykaleidoscope.ru/x/uploads/posts/2022-09/1663121875_60-mykaleidoscope-ru-p-troitskii-sobor-v-sankt-peterburge-dostopr-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Куликово Поле. Памятник</a:t>
            </a:r>
          </a:p>
        </p:txBody>
      </p:sp>
      <p:pic>
        <p:nvPicPr>
          <p:cNvPr id="4" name="Содержимое 3" descr="Памятник в честь победы на Куликовом поле по проекту А. П. Брюллова. 1848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68760"/>
            <a:ext cx="4176464" cy="55892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317</Words>
  <Application>Microsoft Office PowerPoint</Application>
  <PresentationFormat>Экран (4:3)</PresentationFormat>
  <Paragraphs>91</Paragraphs>
  <Slides>74</Slides>
  <Notes>10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7" baseType="lpstr">
      <vt:lpstr>Arial</vt:lpstr>
      <vt:lpstr>Calibri</vt:lpstr>
      <vt:lpstr>Тема Office</vt:lpstr>
      <vt:lpstr>Храмы Воинской Славы</vt:lpstr>
      <vt:lpstr>Храмы Воинской Славы</vt:lpstr>
      <vt:lpstr>Колокольня Иоанна Великого в Московском Кремле </vt:lpstr>
      <vt:lpstr>Презентация PowerPoint</vt:lpstr>
      <vt:lpstr>Презентация PowerPoint</vt:lpstr>
      <vt:lpstr>Александро-Невская Лавра                            в Петербурге </vt:lpstr>
      <vt:lpstr>Презентация PowerPoint</vt:lpstr>
      <vt:lpstr>Презентация PowerPoint</vt:lpstr>
      <vt:lpstr>Куликово Поле. Памятник</vt:lpstr>
      <vt:lpstr>Презентация PowerPoint</vt:lpstr>
      <vt:lpstr>Поле Куликово</vt:lpstr>
      <vt:lpstr>Презентация PowerPoint</vt:lpstr>
      <vt:lpstr>Презентация PowerPoint</vt:lpstr>
      <vt:lpstr>  Храм Рождества Богородицы                       в Москве. Память о Куликовской Битве  </vt:lpstr>
      <vt:lpstr>Презентация PowerPoint</vt:lpstr>
      <vt:lpstr>Презентация PowerPoint</vt:lpstr>
      <vt:lpstr>Сретенский монастырь В Москве </vt:lpstr>
      <vt:lpstr>Презентация PowerPoint</vt:lpstr>
      <vt:lpstr>Презентация PowerPoint</vt:lpstr>
      <vt:lpstr>  Храм Иоанна Воина в Москве. Память о Полтавской Битве.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Собор Преподобного Сампсония Странноприимца в Петербурге.</vt:lpstr>
      <vt:lpstr>    </vt:lpstr>
      <vt:lpstr>Презентация PowerPoint</vt:lpstr>
      <vt:lpstr>Собор Преображения Господня всей гвардии в Петербурге </vt:lpstr>
      <vt:lpstr>Презентация PowerPoint</vt:lpstr>
      <vt:lpstr>Презентация PowerPoint</vt:lpstr>
      <vt:lpstr>Храм Преображенского полка                        в Москве.  Ныне Главный Храм Сухопутных войск </vt:lpstr>
      <vt:lpstr>Презентация PowerPoint</vt:lpstr>
      <vt:lpstr>Презентация PowerPoint</vt:lpstr>
      <vt:lpstr>Презентация PowerPoint</vt:lpstr>
      <vt:lpstr>  Собор Пресвятой Троицы                       Лейб-гвардии Измайловского полка в Петербурге </vt:lpstr>
      <vt:lpstr>Презентация PowerPoint</vt:lpstr>
      <vt:lpstr>Презентация PowerPoint</vt:lpstr>
      <vt:lpstr>Морской собор Святителя Николая Чудотворца в Кронштадте  </vt:lpstr>
      <vt:lpstr>Презентация PowerPoint</vt:lpstr>
      <vt:lpstr>Презентация PowerPoint</vt:lpstr>
      <vt:lpstr>Храм святителя Николая Чудотворца и Богоявления в Петербурге (Морской) </vt:lpstr>
      <vt:lpstr>Презентация PowerPoint</vt:lpstr>
      <vt:lpstr>Презентация PowerPoint</vt:lpstr>
      <vt:lpstr>Храм Михаила Архангела при Кутузовской избе  </vt:lpstr>
      <vt:lpstr>Презентация PowerPoint</vt:lpstr>
      <vt:lpstr>Презентация PowerPoint</vt:lpstr>
      <vt:lpstr>Храм Христа Спасителя. Построен  в честь Победы                    над Наполеоном </vt:lpstr>
      <vt:lpstr>Презентация PowerPoint</vt:lpstr>
      <vt:lpstr>Презентация PowerPoint</vt:lpstr>
      <vt:lpstr>Храм Благовещенья  - Главный Храм ВДВ</vt:lpstr>
      <vt:lpstr>Презентация PowerPoint</vt:lpstr>
      <vt:lpstr>Презентация PowerPoint</vt:lpstr>
      <vt:lpstr>Презентация PowerPoint</vt:lpstr>
      <vt:lpstr>Храм Всех Святых на Мамаевом Кургане</vt:lpstr>
      <vt:lpstr>Презентация PowerPoint</vt:lpstr>
      <vt:lpstr>Презентация PowerPoint</vt:lpstr>
      <vt:lpstr>Храм Святого Георгия Победоносца на Курской Дуге</vt:lpstr>
      <vt:lpstr>Презентация PowerPoint</vt:lpstr>
      <vt:lpstr>Презентация PowerPoint</vt:lpstr>
      <vt:lpstr>Храм Святых Апостолов Петра и Павла в Прохоровке</vt:lpstr>
      <vt:lpstr>Презентация PowerPoint</vt:lpstr>
      <vt:lpstr>Презентация PowerPoint</vt:lpstr>
      <vt:lpstr>Храм Святого Георгия Победоносца на Поклонной горе</vt:lpstr>
      <vt:lpstr>Презентация PowerPoint</vt:lpstr>
      <vt:lpstr>Презентация PowerPoint</vt:lpstr>
      <vt:lpstr>Презентация PowerPoint</vt:lpstr>
      <vt:lpstr> Главный храм Вооружённых сил Российской Федерации, или Патриарший собор во имя Воскресения Христова в перке «Патриот»                     в Кубинке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Слава Богу за всё!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me</dc:creator>
  <cp:lastModifiedBy>Сорин Штирбу</cp:lastModifiedBy>
  <cp:revision>42</cp:revision>
  <dcterms:created xsi:type="dcterms:W3CDTF">2016-02-16T21:20:32Z</dcterms:created>
  <dcterms:modified xsi:type="dcterms:W3CDTF">2024-02-05T17:32:45Z</dcterms:modified>
</cp:coreProperties>
</file>