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9" r:id="rId3"/>
    <p:sldId id="261" r:id="rId4"/>
    <p:sldId id="263" r:id="rId5"/>
    <p:sldId id="265" r:id="rId6"/>
    <p:sldId id="270" r:id="rId7"/>
    <p:sldId id="279" r:id="rId8"/>
    <p:sldId id="281" r:id="rId9"/>
    <p:sldId id="283" r:id="rId10"/>
    <p:sldId id="309" r:id="rId11"/>
    <p:sldId id="273" r:id="rId12"/>
    <p:sldId id="275" r:id="rId13"/>
    <p:sldId id="286" r:id="rId14"/>
    <p:sldId id="277" r:id="rId15"/>
    <p:sldId id="288" r:id="rId16"/>
    <p:sldId id="290" r:id="rId17"/>
    <p:sldId id="327" r:id="rId18"/>
    <p:sldId id="292" r:id="rId19"/>
    <p:sldId id="294" r:id="rId20"/>
    <p:sldId id="295" r:id="rId21"/>
    <p:sldId id="297" r:id="rId22"/>
    <p:sldId id="298" r:id="rId23"/>
    <p:sldId id="300" r:id="rId24"/>
    <p:sldId id="329" r:id="rId25"/>
    <p:sldId id="302" r:id="rId26"/>
    <p:sldId id="304" r:id="rId27"/>
    <p:sldId id="306" r:id="rId28"/>
    <p:sldId id="308" r:id="rId29"/>
    <p:sldId id="310" r:id="rId30"/>
    <p:sldId id="331" r:id="rId31"/>
    <p:sldId id="312" r:id="rId32"/>
    <p:sldId id="333" r:id="rId33"/>
    <p:sldId id="334" r:id="rId34"/>
    <p:sldId id="336" r:id="rId35"/>
    <p:sldId id="338" r:id="rId36"/>
    <p:sldId id="316" r:id="rId37"/>
    <p:sldId id="318" r:id="rId38"/>
    <p:sldId id="340" r:id="rId39"/>
    <p:sldId id="322" r:id="rId40"/>
    <p:sldId id="324" r:id="rId41"/>
    <p:sldId id="32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Лист1!$A$2:$A$4</c:f>
              <c:strCache>
                <c:ptCount val="3"/>
                <c:pt idx="0">
                  <c:v>прямые</c:v>
                </c:pt>
                <c:pt idx="1">
                  <c:v>волнистые</c:v>
                </c:pt>
                <c:pt idx="2">
                  <c:v>кудрявые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52951977840709"/>
          <c:y val="0.62436502173361375"/>
          <c:w val="0.30339537189470528"/>
          <c:h val="0.196144294152501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Лист1!$A$2:$A$4</c:f>
              <c:strCache>
                <c:ptCount val="3"/>
                <c:pt idx="0">
                  <c:v>длинные</c:v>
                </c:pt>
                <c:pt idx="1">
                  <c:v>ср. длины</c:v>
                </c:pt>
                <c:pt idx="2">
                  <c:v>короткие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50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15024338717335"/>
          <c:y val="0.67635692572240713"/>
          <c:w val="0.28705508567676224"/>
          <c:h val="0.264866286275642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Лист1!$A$2:$A$4</c:f>
              <c:strCache>
                <c:ptCount val="3"/>
                <c:pt idx="0">
                  <c:v>темные</c:v>
                </c:pt>
                <c:pt idx="1">
                  <c:v>светлые</c:v>
                </c:pt>
                <c:pt idx="2">
                  <c:v>русые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8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457636651483171"/>
          <c:y val="0.70749543036314766"/>
          <c:w val="0.25072619246009703"/>
          <c:h val="0.23372778163490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061F3-7AC0-48A0-8D22-28886FD9539B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EC3D-A8DE-4563-AE7D-B5A9BB290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1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DEC3D-A8DE-4563-AE7D-B5A9BB290F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5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pacoma.ru/tiny_mce/plugins/imagemanager/images/hjghjhgj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zhaba.ru/_pics/9k926u7y53tcmj0i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36.imageshack.us/img136/7742/d8b5d988d8b1d8a97gx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ashiony.ru/pic/hair/pic/3296/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vitosan.ru/images/trueimg/pictures/14/A4A6EDCE309A-14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tatic1.aif.ru/public/dontknow/630/13079cd3d9951f00ede1f6a7061e6310_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astrologo.ru/imason/Sedina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rum.ngs.ru/preview/forum/upload_files/04f60f9c2c96a731ac84364df202b423_1877456152_127666530245_800px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hairspb.ru/images/volos_karta_middl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rafamania.net/uploads/posts/2009-05/1242074613_4-barber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7153"/>
            <a:ext cx="3384375" cy="11375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Выполнила:</a:t>
            </a:r>
          </a:p>
          <a:p>
            <a:r>
              <a:rPr lang="ru-RU" sz="1800" dirty="0" err="1" smtClean="0"/>
              <a:t>Кутлугильдина</a:t>
            </a:r>
            <a:r>
              <a:rPr lang="ru-RU" sz="1800" dirty="0" smtClean="0"/>
              <a:t>  Розалия</a:t>
            </a:r>
          </a:p>
          <a:p>
            <a:r>
              <a:rPr lang="ru-RU" sz="1800" dirty="0" smtClean="0"/>
              <a:t>Обучающаяся </a:t>
            </a:r>
            <a:r>
              <a:rPr lang="en-US" sz="1800" dirty="0" smtClean="0"/>
              <a:t>4</a:t>
            </a:r>
            <a:r>
              <a:rPr lang="ru-RU" sz="1800" dirty="0" smtClean="0"/>
              <a:t>б класс</a:t>
            </a:r>
            <a:r>
              <a:rPr lang="ru-RU" sz="1800" dirty="0"/>
              <a:t>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640959" cy="216023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Волосы-лучшее украшение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83825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На что похожи наши волосы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F:\фотки розалия\IMG_08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346450" cy="36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фотки розалия\IMG_08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240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928670"/>
            <a:ext cx="7972452" cy="282893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Я знаю, что тело рыбы покрыто чешуйками, еловые и сосновые шишки тоже состоят из чешуек.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Оказывается,  что и наши волосы тоже состоят из чешуек.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3643338" cy="2853087"/>
          </a:xfrm>
          <a:prstGeom prst="rect">
            <a:avLst/>
          </a:prstGeom>
          <a:noFill/>
        </p:spPr>
      </p:pic>
      <p:pic>
        <p:nvPicPr>
          <p:cNvPr id="5" name="Picture 2" descr="сканирование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2571768" cy="3016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6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r="2451"/>
          <a:stretch>
            <a:fillRect/>
          </a:stretch>
        </p:blipFill>
        <p:spPr bwMode="auto">
          <a:xfrm>
            <a:off x="214282" y="1714488"/>
            <a:ext cx="3786214" cy="3418896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643306" y="670449"/>
            <a:ext cx="55006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Волосы не прямо торчат из кожи,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располагаются немного наклонно.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Когда мы пугаемся,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или нам холодно, поднимаются наши волосы («гусиная кожа») 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выдавливаются капельки жира.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0" y="285727"/>
            <a:ext cx="8686800" cy="5840435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Почему волосы бывают кудрявые и прямые? </a:t>
            </a:r>
            <a:r>
              <a:rPr lang="ru-RU" dirty="0" smtClean="0"/>
              <a:t>Это зависит от расположения волосяной луковицы.</a:t>
            </a:r>
          </a:p>
        </p:txBody>
      </p:sp>
      <p:pic>
        <p:nvPicPr>
          <p:cNvPr id="23555" name="Picture 2" descr="Картинка 11 из 1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1043" r="3294" b="2470"/>
          <a:stretch>
            <a:fillRect/>
          </a:stretch>
        </p:blipFill>
        <p:spPr bwMode="auto">
          <a:xfrm>
            <a:off x="1714480" y="1857375"/>
            <a:ext cx="5786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08" y="5214950"/>
            <a:ext cx="1071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прямое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214950"/>
            <a:ext cx="13573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наклоном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5214950"/>
            <a:ext cx="12144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изгибом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5715016"/>
            <a:ext cx="18573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Сечение волоса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7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7848872" cy="1008112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Исследование №1</a:t>
            </a:r>
            <a:endParaRPr lang="ru-RU" sz="4400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82591"/>
              </p:ext>
            </p:extLst>
          </p:nvPr>
        </p:nvGraphicFramePr>
        <p:xfrm>
          <a:off x="3851920" y="1412776"/>
          <a:ext cx="47525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3388660" cy="21395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исследовала структуру волос девочек своего класса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46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14884"/>
            <a:ext cx="7972452" cy="19288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Волосы на голове растут со скоростью 15 см в год. </a:t>
            </a:r>
          </a:p>
          <a:p>
            <a:pPr algn="ctr">
              <a:buNone/>
            </a:pPr>
            <a:r>
              <a:rPr lang="ru-RU" dirty="0" smtClean="0"/>
              <a:t>Летом волосы растут быстрее, потому что в тёплую погоду коже головы приливает больше крови.</a:t>
            </a:r>
          </a:p>
          <a:p>
            <a:pPr algn="ctr">
              <a:buNone/>
            </a:pPr>
            <a:r>
              <a:rPr lang="ru-RU" dirty="0" smtClean="0"/>
              <a:t> Это обеспечивает луковицам волос дополнительное питание.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2860920" cy="39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266701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0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H="1">
            <a:off x="4500562" y="3429000"/>
            <a:ext cx="4429156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Если не стричь волосы на голове, они могут дорасти  до уровня талии прежде,</a:t>
            </a:r>
          </a:p>
          <a:p>
            <a:pPr algn="ctr">
              <a:buNone/>
            </a:pPr>
            <a:r>
              <a:rPr lang="ru-RU" dirty="0" smtClean="0"/>
              <a:t> чем начнут выпадать.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124" name="Picture 4" descr="Картинка 3 из 1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255" b="6249"/>
          <a:stretch>
            <a:fillRect/>
          </a:stretch>
        </p:blipFill>
        <p:spPr bwMode="auto">
          <a:xfrm>
            <a:off x="500034" y="214290"/>
            <a:ext cx="3986225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0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095" y="1196752"/>
            <a:ext cx="3636085" cy="3672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Длина роскошных волос </a:t>
            </a:r>
            <a:r>
              <a:rPr lang="ru-RU" dirty="0" err="1" smtClean="0"/>
              <a:t>уфимки</a:t>
            </a:r>
            <a:r>
              <a:rPr lang="ru-RU" dirty="0" smtClean="0"/>
              <a:t> Гульнар </a:t>
            </a:r>
            <a:r>
              <a:rPr lang="ru-RU" dirty="0" err="1" smtClean="0"/>
              <a:t>Юлдашбаевой</a:t>
            </a:r>
            <a:r>
              <a:rPr lang="ru-RU" dirty="0" smtClean="0"/>
              <a:t> достигает двух с лишним метров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Русский язык 3 класс\Уфа дл.волос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73" y="731838"/>
            <a:ext cx="3046678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510094" cy="39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4643446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России самые длинные волосы принадлежат Татьяне Письменной, жительнице Волгограда. </a:t>
            </a:r>
          </a:p>
          <a:p>
            <a:pPr algn="ctr"/>
            <a:r>
              <a:rPr lang="ru-RU" sz="2800" dirty="0" smtClean="0"/>
              <a:t>Длина ее волос составляет 2м 50см.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29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57752" y="2857496"/>
            <a:ext cx="3829048" cy="326866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Мировой рекорд</a:t>
            </a:r>
          </a:p>
          <a:p>
            <a:pPr algn="ctr">
              <a:buNone/>
            </a:pPr>
            <a:r>
              <a:rPr lang="ru-RU" dirty="0" smtClean="0"/>
              <a:t> по длине волос принадлежит индийской женщине –</a:t>
            </a:r>
          </a:p>
          <a:p>
            <a:pPr algn="ctr">
              <a:buNone/>
            </a:pPr>
            <a:r>
              <a:rPr lang="ru-RU" dirty="0" smtClean="0"/>
              <a:t> 4м 23см</a:t>
            </a:r>
          </a:p>
          <a:p>
            <a:endParaRPr lang="ru-RU" dirty="0"/>
          </a:p>
        </p:txBody>
      </p:sp>
      <p:pic>
        <p:nvPicPr>
          <p:cNvPr id="4" name="Picture 2" descr="Картинка 7 из 1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494" b="4374"/>
          <a:stretch>
            <a:fillRect/>
          </a:stretch>
        </p:blipFill>
        <p:spPr bwMode="auto">
          <a:xfrm>
            <a:off x="142844" y="-24"/>
            <a:ext cx="4429156" cy="6643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Красивые волосы – блестящие и густые – во все времена и у всех народов </a:t>
            </a:r>
          </a:p>
          <a:p>
            <a:pPr algn="ctr">
              <a:buNone/>
            </a:pPr>
            <a:r>
              <a:rPr lang="ru-RU" sz="2800" dirty="0" smtClean="0"/>
              <a:t> считались украшением внешности человека. Но что мы знаем о волосах?</a:t>
            </a:r>
          </a:p>
          <a:p>
            <a:pPr algn="ctr">
              <a:buNone/>
            </a:pPr>
            <a:r>
              <a:rPr lang="ru-RU" sz="2800" dirty="0" smtClean="0"/>
              <a:t>Какое значение они имеют для человека?</a:t>
            </a:r>
          </a:p>
          <a:p>
            <a:pPr algn="ctr">
              <a:buNone/>
            </a:pPr>
            <a:r>
              <a:rPr lang="ru-RU" sz="2800" dirty="0" smtClean="0"/>
              <a:t>Как сохранить их красивыми?</a:t>
            </a:r>
          </a:p>
        </p:txBody>
      </p:sp>
    </p:spTree>
    <p:extLst>
      <p:ext uri="{BB962C8B-B14F-4D97-AF65-F5344CB8AC3E}">
        <p14:creationId xmlns:p14="http://schemas.microsoft.com/office/powerpoint/2010/main" val="21895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39" y="260649"/>
            <a:ext cx="6912769" cy="864096"/>
          </a:xfrm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</a:rPr>
              <a:t>Исследование </a:t>
            </a:r>
            <a:r>
              <a:rPr lang="ru-RU" sz="4400" dirty="0" smtClean="0">
                <a:solidFill>
                  <a:srgbClr val="C00000"/>
                </a:solidFill>
              </a:rPr>
              <a:t>№2</a:t>
            </a:r>
            <a:endParaRPr lang="ru-RU" sz="4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79743"/>
              </p:ext>
            </p:extLst>
          </p:nvPr>
        </p:nvGraphicFramePr>
        <p:xfrm>
          <a:off x="3779912" y="1052736"/>
          <a:ext cx="4824412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420888"/>
            <a:ext cx="3384376" cy="31476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</a:t>
            </a:r>
            <a:r>
              <a:rPr lang="ru-RU" sz="2800" dirty="0"/>
              <a:t>исследовала </a:t>
            </a:r>
            <a:r>
              <a:rPr lang="ru-RU" sz="2800" dirty="0" smtClean="0"/>
              <a:t>длину </a:t>
            </a:r>
            <a:r>
              <a:rPr lang="ru-RU" sz="2800" dirty="0"/>
              <a:t>волос </a:t>
            </a:r>
            <a:r>
              <a:rPr lang="ru-RU" sz="2800" dirty="0" smtClean="0"/>
              <a:t>девочек.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41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rot="10800000" flipV="1">
            <a:off x="214282" y="4929198"/>
            <a:ext cx="8715436" cy="228601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 цвет волос отвечает пигмент, который называется </a:t>
            </a:r>
            <a:r>
              <a:rPr lang="ru-RU" dirty="0" smtClean="0">
                <a:solidFill>
                  <a:srgbClr val="FF0000"/>
                </a:solidFill>
              </a:rPr>
              <a:t>«меланин»</a:t>
            </a:r>
          </a:p>
          <a:p>
            <a:pPr algn="ctr">
              <a:buNone/>
            </a:pPr>
            <a:r>
              <a:rPr lang="ru-RU" dirty="0" smtClean="0"/>
              <a:t>Чем больше меланина, тем темнее волосы.</a:t>
            </a:r>
            <a:endParaRPr lang="ru-RU" dirty="0"/>
          </a:p>
        </p:txBody>
      </p:sp>
      <p:pic>
        <p:nvPicPr>
          <p:cNvPr id="2052" name="Picture 4" descr="Картинка 12 из 66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459" b="6249"/>
          <a:stretch>
            <a:fillRect/>
          </a:stretch>
        </p:blipFill>
        <p:spPr bwMode="auto">
          <a:xfrm>
            <a:off x="714348" y="31726"/>
            <a:ext cx="3371874" cy="4683158"/>
          </a:xfrm>
          <a:prstGeom prst="rect">
            <a:avLst/>
          </a:prstGeom>
          <a:noFill/>
        </p:spPr>
      </p:pic>
      <p:pic>
        <p:nvPicPr>
          <p:cNvPr id="2054" name="Picture 6" descr="Картинка 29 из 66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873"/>
            <a:ext cx="3143272" cy="4674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3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5" y="260649"/>
            <a:ext cx="7560841" cy="1296144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Исследование №3</a:t>
            </a:r>
            <a:endParaRPr lang="ru-RU" sz="4400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819247"/>
              </p:ext>
            </p:extLst>
          </p:nvPr>
        </p:nvGraphicFramePr>
        <p:xfrm>
          <a:off x="3347864" y="1484784"/>
          <a:ext cx="5184576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708920"/>
            <a:ext cx="2952328" cy="3096344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Я  исследовала, какие волосы по цвету у </a:t>
            </a:r>
            <a:r>
              <a:rPr lang="ru-RU" sz="11200" dirty="0" smtClean="0"/>
              <a:t>девочек </a:t>
            </a:r>
            <a:r>
              <a:rPr lang="ru-RU" sz="11200" dirty="0"/>
              <a:t>нашего класса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857736"/>
            <a:ext cx="868680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 мере того как люди стареют, поступление меланина к их волосам может прекратиться. </a:t>
            </a:r>
          </a:p>
          <a:p>
            <a:pPr algn="ctr">
              <a:buNone/>
            </a:pPr>
            <a:r>
              <a:rPr lang="ru-RU" dirty="0" smtClean="0"/>
              <a:t>Поэтому они становятся седыми.</a:t>
            </a:r>
            <a:endParaRPr lang="ru-RU" dirty="0"/>
          </a:p>
        </p:txBody>
      </p:sp>
      <p:pic>
        <p:nvPicPr>
          <p:cNvPr id="1026" name="Picture 2" descr="Картинка 1 из 59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57957"/>
            <a:ext cx="4000528" cy="3756364"/>
          </a:xfrm>
          <a:prstGeom prst="rect">
            <a:avLst/>
          </a:prstGeom>
          <a:noFill/>
        </p:spPr>
      </p:pic>
      <p:pic>
        <p:nvPicPr>
          <p:cNvPr id="1028" name="Picture 4" descr="Картинка 6 из 59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85794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885360">
            <a:off x="265755" y="794968"/>
            <a:ext cx="2965369" cy="6035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3" y="1340768"/>
            <a:ext cx="3096344" cy="46805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Ухоженные волосы – это лучшее украшение, которое подарила нам природа.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фотки розалия\IMG_0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50405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3" cy="136815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dirty="0" smtClean="0"/>
              <a:t>Парикмахеры – профессионалы   </a:t>
            </a:r>
            <a:br>
              <a:rPr lang="ru-RU" sz="3600" dirty="0" smtClean="0"/>
            </a:br>
            <a:r>
              <a:rPr lang="ru-RU" sz="3600" dirty="0" smtClean="0"/>
              <a:t>    умеют делать необычные </a:t>
            </a:r>
            <a:r>
              <a:rPr lang="ru-RU" dirty="0" smtClean="0"/>
              <a:t>причёски.</a:t>
            </a:r>
            <a:endParaRPr lang="ru-RU" dirty="0"/>
          </a:p>
        </p:txBody>
      </p:sp>
      <p:pic>
        <p:nvPicPr>
          <p:cNvPr id="3074" name="Picture 2" descr="F:\салон красоты\красивоя причёска\timoshenk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544875" cy="4525963"/>
          </a:xfrm>
          <a:prstGeom prst="rect">
            <a:avLst/>
          </a:prstGeom>
          <a:noFill/>
        </p:spPr>
      </p:pic>
      <p:pic>
        <p:nvPicPr>
          <p:cNvPr id="3075" name="Picture 3" descr="F:\салон красоты\красивоя причёска\1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60057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1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286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286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4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286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286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1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1" y="404664"/>
            <a:ext cx="769424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/>
              <a:t>С</a:t>
            </a:r>
            <a:r>
              <a:rPr lang="ru-RU" sz="3200" dirty="0" smtClean="0"/>
              <a:t> такими прическами девочки  нашего класса ходят в школу.</a:t>
            </a:r>
            <a:endParaRPr lang="ru-RU" sz="3200" dirty="0"/>
          </a:p>
        </p:txBody>
      </p:sp>
      <p:pic>
        <p:nvPicPr>
          <p:cNvPr id="4098" name="Picture 2" descr="F:\фотки розалия\IMG_07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6623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ки розалия\IMG_076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63448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ки розалия\IMG_07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ки розалия\IMG_07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960440" cy="45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5786" y="1118701"/>
            <a:ext cx="778674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зучить роль волосяного покрова для древнейших людей и современного человека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зучить строение и типы волос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зучить роль питания и образа жизни человека для здоровья волос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зучить правила ухода за волосами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85728"/>
            <a:ext cx="2500330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Задачи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ки розалия\IMG_07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8058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ки розалия\IMG_076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20688"/>
            <a:ext cx="38154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ки розалия\IMG_07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634482" cy="45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ки розалия\IMG_07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744416" cy="45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ки розалия\IMG_07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324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ки розалия\IMG_07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764704"/>
            <a:ext cx="403143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Русский язык 3 класс\m_784ce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5365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Русский язык 3 класс\o_79e8ff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3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Русский язык 3 класс\syvorot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32452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Русский язык 3 класс\kalcij-v-molok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57620" y="1428736"/>
            <a:ext cx="4829180" cy="469742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143932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Волосы мыли с помощью простокваши, яичного желтка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06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" y="0"/>
            <a:ext cx="9129227" cy="69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471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или размоченного хлеба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72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8efd2bd2e2e.jpg"/>
          <p:cNvPicPr>
            <a:picLocks noChangeAspect="1"/>
          </p:cNvPicPr>
          <p:nvPr/>
        </p:nvPicPr>
        <p:blipFill>
          <a:blip r:embed="rId2" cstate="print">
            <a:lum contrast="-15000"/>
          </a:blip>
          <a:stretch>
            <a:fillRect/>
          </a:stretch>
        </p:blipFill>
        <p:spPr>
          <a:xfrm>
            <a:off x="0" y="1386595"/>
            <a:ext cx="9144000" cy="5471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dirty="0" smtClean="0"/>
              <a:t>Ополаскивали волосы отварами различных трав.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9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024679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правильно питаться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204863"/>
            <a:ext cx="8229600" cy="36004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ru-RU" sz="2800" dirty="0" smtClean="0"/>
              <a:t>Самое важное звено в здоровье и красоте волос является рациональное, </a:t>
            </a:r>
          </a:p>
          <a:p>
            <a:pPr algn="ctr">
              <a:buNone/>
            </a:pPr>
            <a:r>
              <a:rPr lang="ru-RU" sz="2800" dirty="0" smtClean="0"/>
              <a:t>правильное и полезное питание. </a:t>
            </a:r>
          </a:p>
          <a:p>
            <a:pPr algn="ctr">
              <a:buNone/>
            </a:pPr>
            <a:r>
              <a:rPr lang="ru-RU" sz="2800" dirty="0" smtClean="0"/>
              <a:t>	Недостаток витаминов в организме может привести к выпадению волос, </a:t>
            </a:r>
          </a:p>
          <a:p>
            <a:pPr algn="ctr">
              <a:buNone/>
            </a:pPr>
            <a:r>
              <a:rPr lang="ru-RU" sz="2800" dirty="0" smtClean="0"/>
              <a:t>появлению перхоти. </a:t>
            </a:r>
          </a:p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4786313" y="1785938"/>
            <a:ext cx="3900487" cy="4768850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Доисторические люди были полностью покрыты шерстью. Она защищала их от холода и жары, от нападения животных</a:t>
            </a:r>
          </a:p>
        </p:txBody>
      </p:sp>
      <p:pic>
        <p:nvPicPr>
          <p:cNvPr id="16387" name="Picture 2" descr="http://www.secretplanet.ru/up/photos/yeti/thumb_yeti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80728"/>
            <a:ext cx="424847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229600" cy="413732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Волосы –прекрасный , но хрупкий дар природы.</a:t>
            </a:r>
          </a:p>
          <a:p>
            <a:pPr algn="ctr">
              <a:buNone/>
            </a:pPr>
            <a:r>
              <a:rPr lang="ru-RU" sz="2800" dirty="0" smtClean="0"/>
              <a:t> Главное условие сохранить их красивыми –правильный уход, здоровый образ жизни и рациональное питание.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0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496944" cy="4752528"/>
          </a:xfrm>
        </p:spPr>
        <p:txBody>
          <a:bodyPr>
            <a:normAutofit/>
          </a:bodyPr>
          <a:lstStyle/>
          <a:p>
            <a:pPr marL="640080" lvl="2" indent="0">
              <a:buNone/>
            </a:pPr>
            <a:endParaRPr lang="ru-RU" sz="5400" dirty="0" smtClean="0">
              <a:solidFill>
                <a:srgbClr val="C00000"/>
              </a:solidFill>
            </a:endParaRPr>
          </a:p>
          <a:p>
            <a:pPr marL="640080" lvl="2" indent="0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785786" y="357166"/>
            <a:ext cx="7500990" cy="5714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	</a:t>
            </a:r>
          </a:p>
        </p:txBody>
      </p:sp>
      <p:pic>
        <p:nvPicPr>
          <p:cNvPr id="17411" name="Picture 2" descr="Картинка 12 из 392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9367" r="9042" b="4375"/>
          <a:stretch>
            <a:fillRect/>
          </a:stretch>
        </p:blipFill>
        <p:spPr bwMode="auto">
          <a:xfrm>
            <a:off x="395536" y="476672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9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Русский язык 3 класс\x_b122ac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4929190" y="357166"/>
            <a:ext cx="3757610" cy="5768997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	Но некоторые части нашего тела по прежнему защищены волосяным покровом. </a:t>
            </a:r>
          </a:p>
          <a:p>
            <a:pPr algn="ctr">
              <a:buNone/>
            </a:pPr>
            <a:r>
              <a:rPr lang="ru-RU" dirty="0" smtClean="0"/>
              <a:t>Наши ресницы и брови защищают глаза от грязи и пота.</a:t>
            </a:r>
          </a:p>
        </p:txBody>
      </p:sp>
      <p:pic>
        <p:nvPicPr>
          <p:cNvPr id="4" name="Рисунок 3" descr="44200533_zhd.jpg"/>
          <p:cNvPicPr>
            <a:picLocks noChangeAspect="1"/>
          </p:cNvPicPr>
          <p:nvPr/>
        </p:nvPicPr>
        <p:blipFill>
          <a:blip r:embed="rId2" cstate="print"/>
          <a:srcRect r="-1" b="9395"/>
          <a:stretch>
            <a:fillRect/>
          </a:stretch>
        </p:blipFill>
        <p:spPr>
          <a:xfrm>
            <a:off x="428596" y="1071546"/>
            <a:ext cx="4429156" cy="39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5143504" y="1428712"/>
            <a:ext cx="3786214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Волосы на голове защищают головной мозг </a:t>
            </a:r>
          </a:p>
          <a:p>
            <a:pPr algn="ctr">
              <a:buNone/>
            </a:pPr>
            <a:r>
              <a:rPr lang="ru-RU" dirty="0" smtClean="0"/>
              <a:t>   от холода </a:t>
            </a:r>
          </a:p>
          <a:p>
            <a:pPr algn="ctr">
              <a:buNone/>
            </a:pPr>
            <a:r>
              <a:rPr lang="ru-RU" dirty="0" smtClean="0"/>
              <a:t>     при низкой температуре</a:t>
            </a:r>
          </a:p>
          <a:p>
            <a:pPr algn="ctr">
              <a:buNone/>
            </a:pPr>
            <a:r>
              <a:rPr lang="ru-RU" dirty="0" smtClean="0"/>
              <a:t> и от жары</a:t>
            </a:r>
          </a:p>
          <a:p>
            <a:pPr algn="ctr">
              <a:buNone/>
            </a:pPr>
            <a:r>
              <a:rPr lang="ru-RU" dirty="0" smtClean="0"/>
              <a:t> при высокой температуре.</a:t>
            </a:r>
          </a:p>
        </p:txBody>
      </p:sp>
      <p:pic>
        <p:nvPicPr>
          <p:cNvPr id="10" name="Рисунок 9" descr="post-18153-124246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581544" cy="57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14290"/>
            <a:ext cx="8229600" cy="2357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endParaRPr lang="ru-RU" sz="2200" dirty="0"/>
          </a:p>
        </p:txBody>
      </p:sp>
      <p:pic>
        <p:nvPicPr>
          <p:cNvPr id="4098" name="Picture 2" descr="Картинка 14 из 11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4823"/>
            <a:ext cx="3544501" cy="5608928"/>
          </a:xfrm>
          <a:prstGeom prst="rect">
            <a:avLst/>
          </a:prstGeom>
          <a:noFill/>
        </p:spPr>
      </p:pic>
      <p:pic>
        <p:nvPicPr>
          <p:cNvPr id="4100" name="Picture 4" descr="http://www.grafamania.net/uploads/posts/2009-05/1242074613_4-barb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230" t="1887" r="1899" b="50943"/>
          <a:stretch>
            <a:fillRect/>
          </a:stretch>
        </p:blipFill>
        <p:spPr bwMode="auto">
          <a:xfrm>
            <a:off x="324790" y="476672"/>
            <a:ext cx="4391225" cy="557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6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304</TotalTime>
  <Words>411</Words>
  <Application>Microsoft Office PowerPoint</Application>
  <PresentationFormat>Экран (4:3)</PresentationFormat>
  <Paragraphs>79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Воздушный поток</vt:lpstr>
      <vt:lpstr>Волосы-лучшее украшение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похожи наши волосы?</vt:lpstr>
      <vt:lpstr>Презентация PowerPoint</vt:lpstr>
      <vt:lpstr>Презентация PowerPoint</vt:lpstr>
      <vt:lpstr>Презентация PowerPoint</vt:lpstr>
      <vt:lpstr>Исследование №1</vt:lpstr>
      <vt:lpstr>Презентация PowerPoint</vt:lpstr>
      <vt:lpstr>Презентация PowerPoint</vt:lpstr>
      <vt:lpstr>Длина роскошных волос уфимки Гульнар Юлдашбаевой достигает двух с лишним метров</vt:lpstr>
      <vt:lpstr>Презентация PowerPoint</vt:lpstr>
      <vt:lpstr>Презентация PowerPoint</vt:lpstr>
      <vt:lpstr>Исследование №2</vt:lpstr>
      <vt:lpstr>Презентация PowerPoint</vt:lpstr>
      <vt:lpstr>Исследование №3</vt:lpstr>
      <vt:lpstr>Презентация PowerPoint</vt:lpstr>
      <vt:lpstr>Презентация PowerPoint</vt:lpstr>
      <vt:lpstr>Парикмахеры – профессионалы        умеют делать необычные причёски.</vt:lpstr>
      <vt:lpstr>Презентация PowerPoint</vt:lpstr>
      <vt:lpstr>Презентация PowerPoint</vt:lpstr>
      <vt:lpstr> С такими прическами девочки  нашего класса ходят в школу.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правильно питаться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38</cp:revision>
  <dcterms:modified xsi:type="dcterms:W3CDTF">2013-02-27T15:35:36Z</dcterms:modified>
</cp:coreProperties>
</file>