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4C494-58C3-481B-B8D2-2FDE0BA0744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423B0-8BD8-4825-9A66-AB611111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декада 2019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40466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Филиал МАДОУ «Детский сад № 70» – «Детский сад № 38»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41277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Лэпбук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284984"/>
            <a:ext cx="74168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endParaRPr lang="ru-RU" b="1" dirty="0">
              <a:solidFill>
                <a:schemeClr val="tx2"/>
              </a:solidFill>
            </a:endParaRPr>
          </a:p>
          <a:p>
            <a:pPr algn="r"/>
            <a:endParaRPr lang="ru-RU" b="1" dirty="0" smtClean="0">
              <a:solidFill>
                <a:schemeClr val="tx2"/>
              </a:solidFill>
            </a:endParaRPr>
          </a:p>
          <a:p>
            <a:pPr algn="r"/>
            <a:endParaRPr lang="ru-RU" b="1" dirty="0">
              <a:solidFill>
                <a:schemeClr val="tx2"/>
              </a:solidFill>
            </a:endParaRPr>
          </a:p>
          <a:p>
            <a:pPr algn="r"/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Рекомендовано р</a:t>
            </a:r>
          </a:p>
          <a:p>
            <a:r>
              <a:rPr lang="ru-RU" sz="1400" dirty="0">
                <a:solidFill>
                  <a:schemeClr val="tx2"/>
                </a:solidFill>
              </a:rPr>
              <a:t>р</a:t>
            </a:r>
            <a:r>
              <a:rPr lang="ru-RU" sz="1400" dirty="0" smtClean="0">
                <a:solidFill>
                  <a:schemeClr val="tx2"/>
                </a:solidFill>
              </a:rPr>
              <a:t>ешением педагогического совета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№ 1 от 30.09.2022г.</a:t>
            </a:r>
            <a:endParaRPr lang="ru-RU" sz="1400" dirty="0"/>
          </a:p>
          <a:p>
            <a:pPr algn="r"/>
            <a:endParaRPr lang="ru-RU" b="1" dirty="0" smtClean="0">
              <a:solidFill>
                <a:schemeClr val="tx2"/>
              </a:solidFill>
            </a:endParaRPr>
          </a:p>
          <a:p>
            <a:pPr algn="r"/>
            <a:endParaRPr lang="ru-RU" b="1" dirty="0">
              <a:solidFill>
                <a:schemeClr val="tx2"/>
              </a:solidFill>
            </a:endParaRP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Исполнитель: Белых Т.Е., воспитатель 1 КК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Первоуральск, </a:t>
            </a:r>
            <a:r>
              <a:rPr lang="ru-RU" dirty="0" smtClean="0">
                <a:solidFill>
                  <a:schemeClr val="tx2"/>
                </a:solidFill>
              </a:rPr>
              <a:t>2022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6135" y="1528041"/>
            <a:ext cx="2679762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декада 2019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2" y="3287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68626" y="476518"/>
            <a:ext cx="79735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/>
              <a:t>Тема лэпбука.</a:t>
            </a:r>
            <a:r>
              <a:rPr lang="ru-RU" sz="1600" dirty="0"/>
              <a:t> </a:t>
            </a:r>
            <a:r>
              <a:rPr lang="ru-RU" sz="1600" dirty="0" smtClean="0"/>
              <a:t>Финансовая грамотность</a:t>
            </a:r>
            <a:endParaRPr lang="ru-RU" sz="1600" dirty="0"/>
          </a:p>
          <a:p>
            <a:r>
              <a:rPr lang="ru-RU" sz="1600" u="sng" dirty="0"/>
              <a:t>Возрастная адресность.</a:t>
            </a:r>
            <a:r>
              <a:rPr lang="ru-RU" sz="1600" dirty="0"/>
              <a:t> Данный </a:t>
            </a:r>
            <a:r>
              <a:rPr lang="ru-RU" sz="1600" dirty="0" err="1"/>
              <a:t>лэпбук</a:t>
            </a:r>
            <a:r>
              <a:rPr lang="ru-RU" sz="1600" dirty="0"/>
              <a:t> предназначен для </a:t>
            </a:r>
            <a:r>
              <a:rPr lang="ru-RU" sz="1600" dirty="0" smtClean="0"/>
              <a:t>детей </a:t>
            </a:r>
            <a:r>
              <a:rPr lang="ru-RU" sz="1600" dirty="0"/>
              <a:t>дошкольного возраста. </a:t>
            </a:r>
          </a:p>
          <a:p>
            <a:r>
              <a:rPr lang="ru-RU" sz="1600" u="sng" dirty="0"/>
              <a:t>Цель лэпбука.</a:t>
            </a:r>
            <a:r>
              <a:rPr lang="ru-RU" sz="1600" dirty="0"/>
              <a:t> </a:t>
            </a:r>
            <a:r>
              <a:rPr lang="ru-RU" sz="1600" dirty="0"/>
              <a:t>Ф</a:t>
            </a:r>
            <a:r>
              <a:rPr lang="ru-RU" sz="1600" dirty="0" smtClean="0"/>
              <a:t>ормирование </a:t>
            </a:r>
            <a:r>
              <a:rPr lang="ru-RU" sz="1600" dirty="0"/>
              <a:t>у детей дошкольного возраста интереса к получению и дальнейшему углублению финансовых знаний; на расширение знаний детей о составляющих семейного бюджета; на формирование основы экономической культуры личности ребенка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r>
              <a:rPr lang="ru-RU" sz="1600" u="sng" dirty="0" smtClean="0"/>
              <a:t>Осваиваемое </a:t>
            </a:r>
            <a:r>
              <a:rPr lang="ru-RU" sz="1600" u="sng" dirty="0"/>
              <a:t>детьми </a:t>
            </a:r>
            <a:r>
              <a:rPr lang="ru-RU" sz="1600" u="sng" dirty="0" smtClean="0"/>
              <a:t>содержание </a:t>
            </a:r>
            <a:r>
              <a:rPr lang="ru-RU" sz="1600" dirty="0"/>
              <a:t>В пособии представлены интересные игры и упражнения для интеллектуального развития детей дошкольного возраста на методике венгерского психолога </a:t>
            </a:r>
            <a:r>
              <a:rPr lang="ru-RU" sz="1600" dirty="0" err="1"/>
              <a:t>З.Дьенеша</a:t>
            </a:r>
            <a:r>
              <a:rPr lang="ru-RU" sz="1600" dirty="0"/>
              <a:t>, бельгийского математика </a:t>
            </a:r>
            <a:r>
              <a:rPr lang="ru-RU" sz="1600" dirty="0" err="1"/>
              <a:t>Х.Кьюизенера</a:t>
            </a:r>
            <a:r>
              <a:rPr lang="ru-RU" sz="1600" dirty="0"/>
              <a:t>, развивающих игр </a:t>
            </a:r>
            <a:r>
              <a:rPr lang="ru-RU" sz="1600" dirty="0" err="1"/>
              <a:t>В.Воскобовича</a:t>
            </a:r>
            <a:r>
              <a:rPr lang="ru-RU" sz="1600" dirty="0"/>
              <a:t>.</a:t>
            </a:r>
            <a:endParaRPr lang="ru-RU" sz="1600" u="sng" dirty="0" smtClean="0"/>
          </a:p>
          <a:p>
            <a:r>
              <a:rPr lang="ru-RU" sz="1600" dirty="0" err="1" smtClean="0"/>
              <a:t>В.Воскобовича</a:t>
            </a:r>
            <a:r>
              <a:rPr lang="ru-RU" sz="1600" dirty="0"/>
              <a:t>. Содержание лэпбука можно менять и наполнять  в соответствии с тематикой недели, что позволяет закрепить и систематизировать </a:t>
            </a:r>
            <a:r>
              <a:rPr lang="ru-RU" sz="1600" dirty="0" smtClean="0"/>
              <a:t>материал</a:t>
            </a:r>
            <a:r>
              <a:rPr lang="ru-RU" sz="1600" dirty="0"/>
              <a:t>.</a:t>
            </a:r>
            <a:r>
              <a:rPr lang="ru-RU" sz="1600" dirty="0" smtClean="0"/>
              <a:t>     </a:t>
            </a:r>
            <a:endParaRPr lang="ru-RU" sz="1600" dirty="0"/>
          </a:p>
          <a:p>
            <a:r>
              <a:rPr lang="ru-RU" sz="1600" u="sng" dirty="0"/>
              <a:t>Составляющая лэпбука.</a:t>
            </a:r>
            <a:r>
              <a:rPr lang="ru-RU" sz="1600" dirty="0"/>
              <a:t>  Данный </a:t>
            </a:r>
            <a:r>
              <a:rPr lang="ru-RU" sz="1600" dirty="0" err="1"/>
              <a:t>лэпбук</a:t>
            </a:r>
            <a:r>
              <a:rPr lang="ru-RU" sz="1600" dirty="0"/>
              <a:t> представляет собой короб с выдвижными и откидными платформами, которые содержат в себе: конверты с  разнообразными   схемами, цветными иллюстрациями, </a:t>
            </a:r>
            <a:r>
              <a:rPr lang="ru-RU" sz="1600" dirty="0" smtClean="0"/>
              <a:t>образцами, </a:t>
            </a:r>
            <a:r>
              <a:rPr lang="ru-RU" sz="1600" dirty="0"/>
              <a:t>с помощью которых ребенок может  выполнять задания; разнообразный дидактический материал.   Содержание и задания лэпбука  можно пополнять в соответствии с нужной тематикой по определенной теме. Пособие является  полифункциональным, так как есть возможность использовать его как с малой подгруппой детей, так и индивидуально; обладает дидактическими свойствами, является средством художественно-эстетического развития ребенка; пособие  вариативно в использовании каждой его части; его структура и содержание доступны детям, обеспечивая игровую, познавательную, исследовательскую и творческую активность. </a:t>
            </a:r>
          </a:p>
          <a:p>
            <a:pPr algn="just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-1413095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33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декада 2019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62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332657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Лэпбук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«В стране развивающих игр»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2690336"/>
            <a:ext cx="3867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2060848"/>
            <a:ext cx="38679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Игра </a:t>
            </a:r>
            <a:r>
              <a:rPr lang="ru-RU" sz="1600" dirty="0"/>
              <a:t>«Разноцветные резинки» содержит схемы и </a:t>
            </a:r>
            <a:r>
              <a:rPr lang="ru-RU" sz="1600" dirty="0" err="1"/>
              <a:t>Геоконт</a:t>
            </a:r>
            <a:r>
              <a:rPr lang="ru-RU" sz="1600" dirty="0"/>
              <a:t> с набором разноцветных резинок, направленный на развитие мелкой моторики пальцев рук, на тренировку графического навыка.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4895" y="330808"/>
            <a:ext cx="2722881" cy="3630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8200" y="3109940"/>
            <a:ext cx="291465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декада 2019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Игра «Выложи из палочек» и «Выложи по образцу» содержат набор цветных и черно-белых схем и цветные счетные палочки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Кюизенера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дающие возможность формировать у детей комплекс необходимых интеллектуальных умений, от сенсорных к мыслительным.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6037" y="1210366"/>
            <a:ext cx="240973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5224" y="1193277"/>
            <a:ext cx="2463738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0983" y="3843687"/>
            <a:ext cx="2158498" cy="2916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284</Words>
  <Application>Microsoft Office PowerPoint</Application>
  <PresentationFormat>Экран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User</cp:lastModifiedBy>
  <cp:revision>22</cp:revision>
  <dcterms:created xsi:type="dcterms:W3CDTF">2019-04-16T06:09:20Z</dcterms:created>
  <dcterms:modified xsi:type="dcterms:W3CDTF">2023-12-03T16:42:43Z</dcterms:modified>
</cp:coreProperties>
</file>