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73" r:id="rId10"/>
    <p:sldId id="274" r:id="rId11"/>
    <p:sldId id="268" r:id="rId12"/>
    <p:sldId id="269" r:id="rId13"/>
    <p:sldId id="266" r:id="rId14"/>
    <p:sldId id="263" r:id="rId15"/>
    <p:sldId id="270" r:id="rId16"/>
    <p:sldId id="262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5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9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5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5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2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0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9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0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0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7B40-6011-4560-9052-FF1E6ACA29D9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8F41-2B09-4402-8073-8B8F17A59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Открытое мероприятие «Живая и мертвая вода»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                                         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учитель: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Матяш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Т. В., ОКОУ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Теткинская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школа-интернат»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live.staticflickr.com/65535/49591894808_415d80f2ba_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1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otvet.imgsmail.ru/download/u_070288e0a0b7a15f337c8e7896c624e0_8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3325"/>
            <a:ext cx="5940425" cy="445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1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loud.prezentacii.org/18/12/111360/images/screen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2372"/>
            <a:ext cx="5940425" cy="4453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0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b8e/001295a5-8e04ef1e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9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7/01/19/s_5880eacd15e09/img_s533686_3_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0467"/>
            <a:ext cx="5940425" cy="445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8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9/9fqiz8phmQFwHV2PDIgx7y4KCaTrAo5UuZs6dnX0E/slide-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4595"/>
            <a:ext cx="5940425" cy="444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9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9/9fqiz8phmQFwHV2PDIgx7y4KCaTrAo5UuZs6dnX0E/slide-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4595"/>
            <a:ext cx="5940425" cy="444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3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fbf/0008d5d6-8c2b9caa/3/img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2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s02.infourok.ru/uploads/ex/08a0/00010687-7debd3e1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6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0f85/001237f4-22a6895b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1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5.infourok.ru/uploads/ex/0bb7/00147e16-db8e2b8c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7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g/gXoDaYbUCz6r7TpiNEGRwFkA9vq1WVOtcd8n03/slide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4595"/>
            <a:ext cx="5940425" cy="444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5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12ba/00108d79-04df2e3a/img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1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voday.ru/wp-content/uploads/2016/03/bb512720b7e9b27a0bf5419cfa5a2d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8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lomonosov.org/userfiles/image/kaylasa-i-pon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907415"/>
            <a:ext cx="5940425" cy="5043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0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bsolutera.ru/uploads/photo/file/18247/ozero-manasarovar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2763688"/>
            <a:ext cx="7701391" cy="92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Открытое мероприятие «Живая и мертвая вода»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мероприятие «Живая и мертвая вода»</dc:title>
  <dc:creator>1</dc:creator>
  <cp:lastModifiedBy>Кабинет15</cp:lastModifiedBy>
  <cp:revision>5</cp:revision>
  <dcterms:created xsi:type="dcterms:W3CDTF">2021-12-05T06:11:09Z</dcterms:created>
  <dcterms:modified xsi:type="dcterms:W3CDTF">2021-12-30T06:58:13Z</dcterms:modified>
</cp:coreProperties>
</file>