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4" r:id="rId4"/>
    <p:sldId id="257" r:id="rId5"/>
    <p:sldId id="258" r:id="rId6"/>
    <p:sldId id="259" r:id="rId7"/>
    <p:sldId id="262" r:id="rId8"/>
    <p:sldId id="260" r:id="rId9"/>
    <p:sldId id="261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F8D9-EA2D-4792-BDCF-36EFA4F290F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7B13-F031-43BA-9307-79CC4F6DC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7B13-F031-43BA-9307-79CC4F6DC9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1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«Кто </a:t>
            </a:r>
            <a:r>
              <a:rPr lang="ru-RU" sz="4400" dirty="0" smtClean="0"/>
              <a:t>нас защищает»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Вооруженные силы России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                                                                      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344815" cy="3687688"/>
          </a:xfrm>
        </p:spPr>
      </p:pic>
    </p:spTree>
    <p:extLst>
      <p:ext uri="{BB962C8B-B14F-4D97-AF65-F5344CB8AC3E}">
        <p14:creationId xmlns:p14="http://schemas.microsoft.com/office/powerpoint/2010/main" val="451113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Хафиза\Desktop\ильмир правила\fb0d869f379516eb131b3cab56f4d1df01e6f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54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афиза\Desktop\ильмир правила\союз+ракета+m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4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35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афиза\Desktop\ильмир правил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4499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01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3375"/>
            <a:ext cx="8640960" cy="6263977"/>
          </a:xfrm>
        </p:spPr>
      </p:pic>
    </p:spTree>
    <p:extLst>
      <p:ext uri="{BB962C8B-B14F-4D97-AF65-F5344CB8AC3E}">
        <p14:creationId xmlns:p14="http://schemas.microsoft.com/office/powerpoint/2010/main" val="927538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229600" cy="5632450"/>
          </a:xfrm>
        </p:spPr>
        <p:txBody>
          <a:bodyPr/>
          <a:lstStyle/>
          <a:p>
            <a:pPr lvl="0">
              <a:buClr>
                <a:srgbClr val="0BD0D9"/>
              </a:buClr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Верховный главнокомандующий Вооружёнными силами Российской Федерации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202122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328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33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76250"/>
            <a:ext cx="8184455" cy="5848350"/>
          </a:xfrm>
        </p:spPr>
        <p:txBody>
          <a:bodyPr/>
          <a:lstStyle/>
          <a:p>
            <a:pPr lvl="0">
              <a:buClr>
                <a:srgbClr val="0BD0D9"/>
              </a:buClr>
            </a:pPr>
            <a:endParaRPr lang="ru-RU" b="1" dirty="0" smtClean="0">
              <a:solidFill>
                <a:srgbClr val="333333"/>
              </a:solidFill>
              <a:latin typeface="Georgia"/>
            </a:endParaRPr>
          </a:p>
          <a:p>
            <a:pPr lvl="2">
              <a:buClr>
                <a:srgbClr val="0BD0D9"/>
              </a:buClr>
            </a:pPr>
            <a:endParaRPr lang="ru-RU" b="1" dirty="0">
              <a:solidFill>
                <a:srgbClr val="333333"/>
              </a:solidFill>
              <a:latin typeface="Georgia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ru-RU" b="1" dirty="0" smtClean="0">
              <a:solidFill>
                <a:srgbClr val="333333"/>
              </a:solidFill>
              <a:latin typeface="Georgia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b="1" dirty="0" smtClean="0">
                <a:solidFill>
                  <a:srgbClr val="333333"/>
                </a:solidFill>
                <a:latin typeface="Georgia"/>
              </a:rPr>
              <a:t>Шойгу 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Сергей </a:t>
            </a:r>
            <a:endParaRPr lang="ru-RU" b="1" dirty="0" smtClean="0">
              <a:solidFill>
                <a:srgbClr val="333333"/>
              </a:solidFill>
              <a:latin typeface="Georgia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b="1" dirty="0" err="1" smtClean="0">
                <a:solidFill>
                  <a:srgbClr val="333333"/>
                </a:solidFill>
                <a:latin typeface="Georgia"/>
              </a:rPr>
              <a:t>Кужугетович</a:t>
            </a:r>
            <a:endParaRPr lang="ru-RU" b="1" dirty="0">
              <a:solidFill>
                <a:srgbClr val="333333"/>
              </a:solidFill>
              <a:latin typeface="Georgia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dirty="0">
                <a:solidFill>
                  <a:srgbClr val="333333"/>
                </a:solidFill>
                <a:latin typeface="arial"/>
              </a:rPr>
              <a:t>Министр обороны </a:t>
            </a:r>
            <a:endParaRPr lang="ru-RU" dirty="0" smtClean="0">
              <a:solidFill>
                <a:srgbClr val="333333"/>
              </a:solidFill>
              <a:latin typeface="arial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Российской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Федерации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,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генерал армии</a:t>
            </a:r>
            <a:endParaRPr lang="ru-RU" dirty="0">
              <a:solidFill>
                <a:srgbClr val="1A1A1A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Users\Хафиза\Desktop\ильмир правила\800px-Official_portrait_of_Sergey_Shoi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5760640" cy="61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Летчики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7"/>
            <a:ext cx="7488832" cy="4911824"/>
          </a:xfrm>
        </p:spPr>
      </p:pic>
    </p:spTree>
    <p:extLst>
      <p:ext uri="{BB962C8B-B14F-4D97-AF65-F5344CB8AC3E}">
        <p14:creationId xmlns:p14="http://schemas.microsoft.com/office/powerpoint/2010/main" val="2645276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7993063" cy="73025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17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17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7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Хафиза\Desktop\ильмир правила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9248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45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795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1A1A1A"/>
                </a:solidFill>
                <a:latin typeface="Times New Roman"/>
              </a:rPr>
              <a:t>   Моряк</a:t>
            </a:r>
            <a:r>
              <a:rPr lang="ru-RU" sz="6000" i="1" dirty="0">
                <a:solidFill>
                  <a:srgbClr val="1A1A1A"/>
                </a:solidFill>
                <a:latin typeface="Times New Roman"/>
              </a:rPr>
              <a:t> 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7906072" cy="4263752"/>
          </a:xfrm>
        </p:spPr>
        <p:txBody>
          <a:bodyPr/>
          <a:lstStyle/>
          <a:p>
            <a:endParaRPr lang="ru-RU" sz="2800" i="1" dirty="0" smtClean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 smtClean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 smtClean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 smtClean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 smtClean="0">
              <a:solidFill>
                <a:srgbClr val="1A1A1A"/>
              </a:solidFill>
              <a:latin typeface="Times New Roman"/>
            </a:endParaRPr>
          </a:p>
          <a:p>
            <a:endParaRPr lang="ru-RU" sz="2800" i="1" dirty="0">
              <a:solidFill>
                <a:srgbClr val="1A1A1A"/>
              </a:solidFill>
              <a:latin typeface="Times New Roman"/>
            </a:endParaRPr>
          </a:p>
        </p:txBody>
      </p:sp>
      <p:pic>
        <p:nvPicPr>
          <p:cNvPr id="2050" name="Picture 2" descr="C:\Users\Хафиза\Desktop\ильмир правила\hello_html_m60fc73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11256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44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333375"/>
            <a:ext cx="7956301" cy="5991225"/>
          </a:xfrm>
        </p:spPr>
      </p:pic>
    </p:spTree>
    <p:extLst>
      <p:ext uri="{BB962C8B-B14F-4D97-AF65-F5344CB8AC3E}">
        <p14:creationId xmlns:p14="http://schemas.microsoft.com/office/powerpoint/2010/main" val="3050190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700" b="1" i="1" dirty="0">
                <a:solidFill>
                  <a:srgbClr val="1A1A1A"/>
                </a:solidFill>
                <a:latin typeface="Times New Roman"/>
              </a:rPr>
              <a:t>Танкист</a:t>
            </a:r>
            <a:r>
              <a:rPr lang="ru-RU" sz="6700" i="1" dirty="0">
                <a:solidFill>
                  <a:srgbClr val="1A1A1A"/>
                </a:solidFill>
                <a:latin typeface="Times New Roman"/>
              </a:rPr>
              <a:t> </a:t>
            </a: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935163"/>
            <a:ext cx="7293744" cy="4589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rgbClr val="1A1A1A"/>
                </a:solidFill>
                <a:latin typeface="Times New Roman"/>
              </a:rPr>
              <a:t/>
            </a:r>
            <a:br>
              <a:rPr lang="ru-RU" sz="2800" i="1" dirty="0">
                <a:solidFill>
                  <a:srgbClr val="1A1A1A"/>
                </a:solidFill>
                <a:latin typeface="Times New Roman"/>
              </a:rPr>
            </a:br>
            <a:r>
              <a:rPr lang="ru-RU" sz="2800" i="1" dirty="0">
                <a:solidFill>
                  <a:srgbClr val="1A1A1A"/>
                </a:solidFill>
                <a:latin typeface="Times New Roman"/>
              </a:rPr>
              <a:t>                         </a:t>
            </a:r>
            <a:r>
              <a:rPr lang="ru-RU" sz="2800" dirty="0">
                <a:solidFill>
                  <a:srgbClr val="1A1A1A"/>
                </a:solidFill>
                <a:latin typeface="Times New Roman"/>
              </a:rPr>
              <a:t/>
            </a:r>
            <a:br>
              <a:rPr lang="ru-RU" sz="2800" dirty="0">
                <a:solidFill>
                  <a:srgbClr val="1A1A1A"/>
                </a:solidFill>
                <a:latin typeface="Times New Roman"/>
              </a:rPr>
            </a:br>
            <a:r>
              <a:rPr lang="ru-RU" sz="2400" dirty="0">
                <a:solidFill>
                  <a:srgbClr val="1A1A1A"/>
                </a:solidFill>
                <a:latin typeface="Times New Roman"/>
              </a:rPr>
              <a:t> </a:t>
            </a:r>
            <a:endParaRPr lang="ru-RU" dirty="0"/>
          </a:p>
        </p:txBody>
      </p:sp>
      <p:pic>
        <p:nvPicPr>
          <p:cNvPr id="3074" name="Picture 2" descr="C:\Users\Хафиза\Desktop\ильмир правила\325ad7ce14c9cc69c0bbb5fb692a18e91b1820bc61b671b004baa64a9249d7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88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333333"/>
              </a:solidFill>
              <a:latin typeface="Georgia"/>
            </a:endParaRPr>
          </a:p>
          <a:p>
            <a:endParaRPr lang="ru-RU" b="1" dirty="0">
              <a:solidFill>
                <a:srgbClr val="333333"/>
              </a:solidFill>
              <a:latin typeface="Georgia"/>
            </a:endParaRPr>
          </a:p>
          <a:p>
            <a:endParaRPr lang="ru-RU" b="1" dirty="0" smtClean="0">
              <a:solidFill>
                <a:srgbClr val="333333"/>
              </a:solidFill>
              <a:latin typeface="Georgia"/>
            </a:endParaRPr>
          </a:p>
          <a:p>
            <a:endParaRPr lang="ru-RU" b="1" dirty="0">
              <a:solidFill>
                <a:srgbClr val="333333"/>
              </a:solidFill>
              <a:latin typeface="Georgia"/>
            </a:endParaRPr>
          </a:p>
          <a:p>
            <a:endParaRPr lang="ru-RU" b="1" dirty="0" smtClean="0">
              <a:solidFill>
                <a:srgbClr val="333333"/>
              </a:solidFill>
              <a:latin typeface="Georgia"/>
            </a:endParaRPr>
          </a:p>
          <a:p>
            <a:endParaRPr lang="ru-RU" b="1" dirty="0">
              <a:solidFill>
                <a:srgbClr val="333333"/>
              </a:solidFill>
              <a:latin typeface="Georgia"/>
            </a:endParaRPr>
          </a:p>
          <a:p>
            <a:endParaRPr lang="ru-RU" b="1" dirty="0" smtClean="0">
              <a:solidFill>
                <a:srgbClr val="333333"/>
              </a:solidFill>
              <a:latin typeface="Georgia"/>
            </a:endParaRPr>
          </a:p>
        </p:txBody>
      </p:sp>
      <p:pic>
        <p:nvPicPr>
          <p:cNvPr id="4099" name="Picture 3" descr="C:\Users\Хафиза\Desktop\ильмир правила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6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</TotalTime>
  <Words>23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                                «Кто нас защищает»  Вооруженные силы России                                                                        </vt:lpstr>
      <vt:lpstr>Презентация PowerPoint</vt:lpstr>
      <vt:lpstr>Презентация PowerPoint</vt:lpstr>
      <vt:lpstr>Летчики</vt:lpstr>
      <vt:lpstr> </vt:lpstr>
      <vt:lpstr>   Моряк 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Танкист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Опытно-исследовательская деятельность с детьми младшего  дошкольного возраста </dc:title>
  <dc:creator>Хафиза</dc:creator>
  <cp:lastModifiedBy>Хафиза</cp:lastModifiedBy>
  <cp:revision>24</cp:revision>
  <dcterms:created xsi:type="dcterms:W3CDTF">2018-09-23T17:37:32Z</dcterms:created>
  <dcterms:modified xsi:type="dcterms:W3CDTF">2024-02-11T17:17:53Z</dcterms:modified>
</cp:coreProperties>
</file>