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sldIdLst>
    <p:sldId id="256" r:id="rId2"/>
    <p:sldId id="292" r:id="rId3"/>
    <p:sldId id="257" r:id="rId4"/>
    <p:sldId id="293" r:id="rId5"/>
    <p:sldId id="258" r:id="rId6"/>
    <p:sldId id="294" r:id="rId7"/>
    <p:sldId id="306" r:id="rId8"/>
    <p:sldId id="307" r:id="rId9"/>
    <p:sldId id="295" r:id="rId10"/>
    <p:sldId id="296" r:id="rId11"/>
    <p:sldId id="266" r:id="rId12"/>
    <p:sldId id="289" r:id="rId13"/>
    <p:sldId id="286" r:id="rId14"/>
    <p:sldId id="297" r:id="rId15"/>
    <p:sldId id="271" r:id="rId16"/>
    <p:sldId id="272" r:id="rId17"/>
    <p:sldId id="298" r:id="rId18"/>
    <p:sldId id="299" r:id="rId19"/>
    <p:sldId id="276" r:id="rId20"/>
    <p:sldId id="280" r:id="rId21"/>
    <p:sldId id="281" r:id="rId22"/>
    <p:sldId id="305" r:id="rId23"/>
    <p:sldId id="304" r:id="rId24"/>
    <p:sldId id="282" r:id="rId25"/>
    <p:sldId id="2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85" autoAdjust="0"/>
    <p:restoredTop sz="86387" autoAdjust="0"/>
  </p:normalViewPr>
  <p:slideViewPr>
    <p:cSldViewPr>
      <p:cViewPr varScale="1">
        <p:scale>
          <a:sx n="107" d="100"/>
          <a:sy n="107" d="100"/>
        </p:scale>
        <p:origin x="-96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1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7954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6577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1755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4580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997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1946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666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7098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6130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9770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8679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527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deti-i-vnuki.ru/wp-content/uploads/2016/04/FancyComet-ODD-341x260-P1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hyperlink" Target="http://deti-i-vnuki.ru/wp-content/uploads/2016/04/earth_d_sm.jpg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8.jpeg"/><Relationship Id="rId4" Type="http://schemas.openxmlformats.org/officeDocument/2006/relationships/hyperlink" Target="http://deti-i-vnuki.ru/wp-content/uploads/2016/04/i-2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50.jpeg"/><Relationship Id="rId7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eti-i-vnuki.ru/wp-content/uploads/2016/04/FancyComet-ODD-341x260-P1.jpg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://deti-i-vnuki.ru/wp-content/uploads/2016/04/i-2.jpg" TargetMode="External"/><Relationship Id="rId9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deti-i-vnuki.ru/wp-content/uploads/2016/04/i-8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eti-i-vnuki.ru/wp-content/uploads/2016/04/i-2.jpg" TargetMode="External"/><Relationship Id="rId5" Type="http://schemas.openxmlformats.org/officeDocument/2006/relationships/image" Target="../media/image7.jpeg"/><Relationship Id="rId4" Type="http://schemas.openxmlformats.org/officeDocument/2006/relationships/hyperlink" Target="http://deti-i-vnuki.ru/wp-content/uploads/2016/04/i-6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://deti-i-vnuki.ru/wp-content/uploads/2016/04/i-8.jp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арья\Desktop\космос картинки\Zdjęcia-Kosmos-576x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288"/>
            <a:ext cx="9144000" cy="683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388932" cy="6264696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МБДОУ «Детский сад №3 «Соловушка»</a:t>
            </a:r>
            <a:r>
              <a:rPr lang="ru-RU" sz="8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8800" b="1" dirty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/>
            </a:r>
            <a:br>
              <a:rPr lang="ru-RU" sz="8800" b="1" dirty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lang="ru-RU" sz="8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/>
            </a:r>
            <a:br>
              <a:rPr lang="ru-RU" sz="8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Презентация </a:t>
            </a:r>
            <a:b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«Этот загадочный космос»  </a:t>
            </a:r>
            <a:b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                                       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Подготовила: воспитатель </a:t>
            </a:r>
            <a:b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                                                                                           Казакова Анна Викторовна</a:t>
            </a: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г. Рыльск</a:t>
            </a:r>
            <a:r>
              <a:rPr lang="ru-RU" sz="53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/>
            </a:r>
            <a:br>
              <a:rPr lang="ru-RU" sz="53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lang="ru-RU" sz="5300" b="1" dirty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53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                        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                                                                                    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Загадки про космос для детей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88640"/>
            <a:ext cx="1735857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Загадки про космос для детей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4581128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7860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Дарья\Desktop\космос картинки\cg4-1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309" y="46328"/>
            <a:ext cx="9144000" cy="684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44016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Раскраски для детей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Дарья\Desktop\uzay-boyama-sayfasi-10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68730"/>
            <a:ext cx="3979497" cy="5652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арья\Desktop\88492979_raskraska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968731"/>
            <a:ext cx="4465437" cy="5652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053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арья\Desktop\космос картинки\8796614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" y="-17140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</a:t>
            </a:r>
            <a:b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«Космос глазами детей»</a:t>
            </a:r>
            <a:endParaRPr lang="ru-RU" sz="4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3741" y="2060848"/>
            <a:ext cx="3557168" cy="426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3565" y="1285854"/>
            <a:ext cx="2893696" cy="394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8490" y="1317523"/>
            <a:ext cx="676951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sz="2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космосе так здорово!</a:t>
            </a:r>
          </a:p>
          <a:p>
            <a:pPr fontAlgn="base"/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Звезды и планеты</a:t>
            </a:r>
          </a:p>
          <a:p>
            <a:pPr fontAlgn="base"/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черной невесомости</a:t>
            </a:r>
          </a:p>
          <a:p>
            <a:pPr fontAlgn="base"/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Медленно плывут.</a:t>
            </a:r>
          </a:p>
          <a:p>
            <a:pPr fontAlgn="base"/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космосе так здорово!</a:t>
            </a:r>
          </a:p>
          <a:p>
            <a:pPr fontAlgn="base"/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Острые ракеты</a:t>
            </a:r>
          </a:p>
          <a:p>
            <a:pPr fontAlgn="base"/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огромной скорости</a:t>
            </a:r>
          </a:p>
          <a:p>
            <a:pPr fontAlgn="base"/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Мчатся там и тут!</a:t>
            </a:r>
          </a:p>
        </p:txBody>
      </p:sp>
    </p:spTree>
    <p:extLst>
      <p:ext uri="{BB962C8B-B14F-4D97-AF65-F5344CB8AC3E}">
        <p14:creationId xmlns:p14="http://schemas.microsoft.com/office/powerpoint/2010/main" xmlns="" val="423463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арья\Desktop\космос картинки\Zdjęcia-Kosmos-576x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48" y="20288"/>
            <a:ext cx="9144000" cy="683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332656"/>
            <a:ext cx="87119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</a:t>
            </a:r>
          </a:p>
          <a:p>
            <a:pPr algn="ctr"/>
            <a:r>
              <a:rPr lang="ru-RU" sz="4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«Ракета </a:t>
            </a:r>
            <a:r>
              <a:rPr lang="ru-RU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летит </a:t>
            </a:r>
            <a:r>
              <a:rPr lang="ru-RU" sz="4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космос</a:t>
            </a:r>
            <a:r>
              <a:rPr lang="ru-RU" sz="4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endParaRPr lang="ru-RU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космической ракете</a:t>
            </a:r>
          </a:p>
          <a:p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названием «Восток»</a:t>
            </a:r>
          </a:p>
          <a:p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 первый на планете</a:t>
            </a:r>
          </a:p>
          <a:p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Подняться к звездам смог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Поет об этом песни </a:t>
            </a:r>
          </a:p>
          <a:p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Весенняя капель.</a:t>
            </a:r>
          </a:p>
          <a:p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Навеки будут вместе</a:t>
            </a:r>
          </a:p>
          <a:p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Гагарин и апрель!</a:t>
            </a:r>
          </a:p>
          <a:p>
            <a:endParaRPr lang="ru-RU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Дарья\Desktop\astronautas-05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73016"/>
            <a:ext cx="238125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00808"/>
            <a:ext cx="280222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2009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арья\Desktop\космос картинки\Zdjęcia-Kosmos-576x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288"/>
            <a:ext cx="9144000" cy="683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195225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60848"/>
            <a:ext cx="4099035" cy="407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2000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Дарья\Desktop\космос картинки\1237832253_zastavki_com_1679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686"/>
            <a:ext cx="9132352" cy="684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332657"/>
            <a:ext cx="4950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332658"/>
            <a:ext cx="640871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Рисование на асфальте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98" y="2305074"/>
            <a:ext cx="340237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052736"/>
            <a:ext cx="3388328" cy="4517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Дарья\Desktop\astronautas-05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1355" y="2780928"/>
            <a:ext cx="238125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930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Дарья\Desktop\космос картинки\08566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9" y="0"/>
            <a:ext cx="91732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 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«Гости из космоса</a:t>
            </a: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Дарья\Desktop\инопланетяне\IMG_00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21093"/>
            <a:ext cx="4629725" cy="5083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арья\Desktop\инопланетяне\IMG_00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3860887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852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Дарья\Desktop\космос картинки\8796614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7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Лепим…</a:t>
            </a:r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ru-RU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68760"/>
            <a:ext cx="4030416" cy="53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3507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арья\Desktop\космос картинки\2fvnui05h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6" y="0"/>
            <a:ext cx="91739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116632"/>
            <a:ext cx="48062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 </a:t>
            </a:r>
            <a:r>
              <a:rPr lang="ru-RU" sz="40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«Невесомость»</a:t>
            </a:r>
            <a:r>
              <a:rPr lang="ru-RU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3601" y="1569382"/>
            <a:ext cx="4228798" cy="509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169" y="1484784"/>
            <a:ext cx="4257691" cy="526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7235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Дарья\Desktop\космос картинки\1237832253_zastavki_com_1679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736"/>
            <a:ext cx="9132352" cy="684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Играем 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настольно-печатные игры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53" y="1628799"/>
            <a:ext cx="4304693" cy="457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4598" y="1605249"/>
            <a:ext cx="4477076" cy="471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8966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Дарья\Desktop\космос картинки\1237832253_zastavki_com_1679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963"/>
            <a:ext cx="9132352" cy="684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60648"/>
            <a:ext cx="864096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4400" dirty="0" smtClean="0">
                <a:solidFill>
                  <a:srgbClr val="FFFF00"/>
                </a:solidFill>
              </a:rPr>
              <a:t>     </a:t>
            </a:r>
            <a:r>
              <a:rPr lang="ru-RU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ракеты из геометрических фигур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r>
              <a:rPr lang="ru-RU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мозаики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16197"/>
            <a:ext cx="3562364" cy="474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://deti-i-vnuki.ru/wp-content/uploads/2016/04/i-2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6633"/>
            <a:ext cx="1781182" cy="145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6176" y="2140165"/>
            <a:ext cx="4262215" cy="446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5090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Дарья\Desktop\космос картинки\digital_universe_153-1024x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123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Человечество не останется вечно на земле, но, в погоне за светом и пространством, сначала робко проникнет за пределы атмосферы, а затем завоюет себе все </a:t>
            </a:r>
            <a:r>
              <a:rPr lang="ru-RU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околосолнечное </a:t>
            </a:r>
            <a:r>
              <a:rPr lang="ru-RU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пространство».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 Циолковский</a:t>
            </a:r>
          </a:p>
          <a:p>
            <a:pPr marL="0" indent="0">
              <a:buNone/>
            </a:pP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десятков лет назад мало кто из вчерашних мальчишек не хотел стать космонавтом. Эта мечта совсем не актуальна для современных детей. Тем не менее современные дошкольники задают много вопросов о космосе, космическом пространстве, космонавтах, так как всё неведомое, непонятное, недоступное будоражит детскую фантазию. Космические пираты, звездные войны и другие инопланетные существа – герои их любимых мультфильмов. Вымышленные персонажи дезинформируют дошкольников, рассказывая о несуществующих планетах. Поэтому важно грамотно выстроить работу по формированию у детей представлений о космосе.</a:t>
            </a:r>
          </a:p>
          <a:p>
            <a:pPr marL="0" indent="0">
              <a:buNone/>
            </a:pP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детей в проекте «Мир космоса» позволит максимально обогатить знания и представления детей о Вселенной, развить связную речь, творческие способности детей.</a:t>
            </a:r>
          </a:p>
          <a:p>
            <a:pPr marL="0" indent="0">
              <a:buNone/>
            </a:pP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проект направлен на обогащение познавательно-эстетической компетентности старших дошкольников, поможет систематизировать полученные знания и применять их в различных видах деятельности, сформировать конструктивные навыки.</a:t>
            </a:r>
          </a:p>
          <a:p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561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арья\Desktop\космос картинки\Zdjęcia-Kosmos-576x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288"/>
            <a:ext cx="9144000" cy="683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-1"/>
            <a:ext cx="84696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Моделирование космического </a:t>
            </a:r>
          </a:p>
          <a:p>
            <a:pPr algn="ctr"/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спутника и   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ракеты </a:t>
            </a:r>
            <a:endParaRPr lang="ru-RU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из строительного материала.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2412425" cy="306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8760"/>
            <a:ext cx="4392488" cy="472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RYLSK\Desktop\космос 1\IMG_20230302_1745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3573016"/>
            <a:ext cx="2343808" cy="3125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2920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арья\Desktop\космос картинки\Zdjęcia-Kosmos-576x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8458200" cy="151216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ракеты</a:t>
            </a:r>
            <a:b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из</a:t>
            </a:r>
            <a:b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счетных </a:t>
            </a:r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палочек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411760" cy="263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http://deti-i-vnuki.ru/wp-content/uploads/2016/04/i-2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116632"/>
            <a:ext cx="1954819" cy="1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771800" y="1412776"/>
            <a:ext cx="61206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endParaRPr lang="ru-RU" sz="2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endParaRPr lang="ru-RU" sz="2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</a:t>
            </a:r>
            <a:r>
              <a:rPr lang="ru-RU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радуга на небе —</a:t>
            </a:r>
          </a:p>
          <a:p>
            <a:pPr algn="ctr" fontAlgn="base"/>
            <a:r>
              <a:rPr lang="ru-RU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Шелковый узор!</a:t>
            </a:r>
          </a:p>
          <a:p>
            <a:pPr algn="ctr" fontAlgn="base"/>
            <a:r>
              <a:rPr lang="ru-RU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 и радуга на небе,</a:t>
            </a:r>
          </a:p>
          <a:p>
            <a:pPr algn="ctr" fontAlgn="base"/>
            <a:r>
              <a:rPr lang="ru-RU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цветной ковер!</a:t>
            </a:r>
          </a:p>
          <a:p>
            <a:pPr algn="ctr" fontAlgn="base"/>
            <a:r>
              <a:rPr lang="ru-RU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над радугой -ракета</a:t>
            </a:r>
          </a:p>
          <a:p>
            <a:pPr algn="ctr" fontAlgn="base"/>
            <a:r>
              <a:rPr lang="ru-RU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Взмыла к небесам.</a:t>
            </a:r>
          </a:p>
          <a:p>
            <a:pPr algn="ctr" fontAlgn="base"/>
            <a:r>
              <a:rPr lang="ru-RU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такую же ракету</a:t>
            </a:r>
          </a:p>
          <a:p>
            <a:pPr algn="ctr" fontAlgn="base"/>
            <a:r>
              <a:rPr lang="ru-RU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построю сам.</a:t>
            </a:r>
          </a:p>
        </p:txBody>
      </p:sp>
      <p:pic>
        <p:nvPicPr>
          <p:cNvPr id="8" name="Рисунок 7" descr="Загадки про космос для детей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2" y="1772816"/>
            <a:ext cx="1642431" cy="1541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RYLSK\Desktop\космос 1\IMG_20230302_17453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72403" y="4149080"/>
            <a:ext cx="1971597" cy="2464496"/>
          </a:xfrm>
          <a:prstGeom prst="rect">
            <a:avLst/>
          </a:prstGeom>
          <a:noFill/>
        </p:spPr>
      </p:pic>
      <p:pic>
        <p:nvPicPr>
          <p:cNvPr id="3075" name="Picture 3" descr="C:\Users\RYLSK\Desktop\космос 1\IMG_20230302_17454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600" y="3429000"/>
            <a:ext cx="3266084" cy="32955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937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Дарья\Desktop\космос картинки\08566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819" y="0"/>
            <a:ext cx="91732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39752" y="116633"/>
            <a:ext cx="45182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Юные фантазёры </a:t>
            </a:r>
          </a:p>
          <a:p>
            <a:pPr algn="ctr"/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Ракеты будущего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1700808"/>
            <a:ext cx="4662264" cy="1793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5000"/>
              </a:lnSpc>
              <a:spcAft>
                <a:spcPts val="750"/>
              </a:spcAft>
            </a:pPr>
            <a:r>
              <a:rPr lang="ru-RU" sz="2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мальчишки, и девчонки,</a:t>
            </a:r>
            <a:endParaRPr lang="ru-RU" sz="2000" b="1" i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 fontAlgn="base">
              <a:lnSpc>
                <a:spcPct val="115000"/>
              </a:lnSpc>
              <a:spcAft>
                <a:spcPts val="750"/>
              </a:spcAft>
            </a:pPr>
            <a:r>
              <a:rPr lang="ru-RU" sz="2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Наяву и в добрых снах,</a:t>
            </a:r>
            <a:endParaRPr lang="ru-RU" sz="2000" b="1" i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 fontAlgn="base">
              <a:lnSpc>
                <a:spcPct val="115000"/>
              </a:lnSpc>
              <a:spcAft>
                <a:spcPts val="750"/>
              </a:spcAft>
            </a:pPr>
            <a:r>
              <a:rPr lang="ru-RU" sz="2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Все о космосе мечтают,</a:t>
            </a:r>
            <a:endParaRPr lang="ru-RU" sz="2000" b="1" i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 fontAlgn="base">
              <a:lnSpc>
                <a:spcPct val="115000"/>
              </a:lnSpc>
              <a:spcAft>
                <a:spcPts val="750"/>
              </a:spcAft>
            </a:pPr>
            <a:r>
              <a:rPr lang="ru-RU" sz="2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 далеких небесах</a:t>
            </a:r>
            <a:endParaRPr lang="ru-RU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29000"/>
            <a:ext cx="2749894" cy="328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05064"/>
            <a:ext cx="4179310" cy="262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6632"/>
            <a:ext cx="2709290" cy="362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RYLSK\Desktop\Заявка согласие\Screenshot_20240211-214842_Galler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32656"/>
            <a:ext cx="2765000" cy="2875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6981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арья\Desktop\космос картинки\Zdjęcia-Kosmos-576x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-19665"/>
            <a:ext cx="41492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Презентация модели </a:t>
            </a:r>
          </a:p>
          <a:p>
            <a:pPr algn="ctr"/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«Солнечная система»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RYLSK\Desktop\Заявка согласие\Screenshot_20240211-214610_Galle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3" y="404664"/>
            <a:ext cx="4251671" cy="5688632"/>
          </a:xfrm>
          <a:prstGeom prst="rect">
            <a:avLst/>
          </a:prstGeom>
          <a:noFill/>
        </p:spPr>
      </p:pic>
      <p:pic>
        <p:nvPicPr>
          <p:cNvPr id="1027" name="Picture 3" descr="C:\Users\RYLSK\Desktop\Заявка согласие\Screenshot_20240211-214747_Galle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7874" y="1772816"/>
            <a:ext cx="3303074" cy="42397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6090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арья\Desktop\космос картинки\Zdjęcia-Kosmos-576x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288"/>
            <a:ext cx="9144000" cy="683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188640"/>
            <a:ext cx="51663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764704"/>
            <a:ext cx="9102140" cy="5276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В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результате проектной деятельности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«Мир космоса»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 детей сформировались представления о космосе, космическом пространстве.  Воспитанники осознали уникальность нашей планеты и важность ее изучения.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Дошкольники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узнали об ученых и исследователях в области космологии. </a:t>
            </a:r>
          </a:p>
          <a:p>
            <a:pPr>
              <a:spcAft>
                <a:spcPts val="750"/>
              </a:spcAft>
            </a:pP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У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детей обогатился словарный запас путем введения определенных слов в практику общения. </a:t>
            </a:r>
            <a:endParaRPr lang="ru-RU" sz="2400" dirty="0" smtClean="0">
              <a:solidFill>
                <a:srgbClr val="FFFF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Дошкольники 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поняли,  что </a:t>
            </a:r>
            <a:endParaRPr lang="ru-RU" sz="2400" dirty="0" smtClean="0">
              <a:solidFill>
                <a:srgbClr val="FFFF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необходимо уважительно относиться</a:t>
            </a:r>
          </a:p>
          <a:p>
            <a:pPr>
              <a:spcAft>
                <a:spcPts val="750"/>
              </a:spcAft>
            </a:pP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 труду людей, работа которых связана </a:t>
            </a:r>
            <a:endParaRPr lang="ru-RU" sz="2400" dirty="0" smtClean="0">
              <a:solidFill>
                <a:srgbClr val="FFFF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освоением космоса.</a:t>
            </a:r>
            <a:endParaRPr lang="ru-RU" sz="24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Загадки про космос для детей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149080"/>
            <a:ext cx="3512206" cy="271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937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Дарья\Desktop\космос картинки\1237832253_zastavki_com_1679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49" y="-5320"/>
            <a:ext cx="9132352" cy="684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  <a:endParaRPr lang="ru-RU" sz="5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Дарья\Desktop\космос картинки\e99d748559ad4c2993f6e9b8d33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5" y="2132856"/>
            <a:ext cx="6517550" cy="3666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Дарья\Desktop\astronautas-05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96752"/>
            <a:ext cx="298955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1222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арья\Desktop\космос картинки\wallpapers_395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066856" cy="4968552"/>
          </a:xfrm>
        </p:spPr>
        <p:txBody>
          <a:bodyPr>
            <a:normAutofit/>
          </a:bodyPr>
          <a:lstStyle/>
          <a:p>
            <a:pPr algn="l"/>
            <a:r>
              <a:rPr lang="ru-RU" sz="3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Вид </a:t>
            </a:r>
            <a:r>
              <a:rPr lang="ru-RU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проекта</a:t>
            </a:r>
            <a:r>
              <a:rPr lang="ru-RU" sz="3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информационно-творческий,</a:t>
            </a:r>
            <a:r>
              <a:rPr lang="ru-RU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познавательный, краткосрочный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br>
              <a:rPr lang="ru-RU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7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подготовительной  </a:t>
            </a:r>
            <a:r>
              <a:rPr lang="ru-RU" sz="27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группы,</a:t>
            </a:r>
            <a:br>
              <a:rPr lang="ru-RU" sz="27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воспитатель, </a:t>
            </a:r>
            <a:r>
              <a:rPr lang="ru-RU" sz="27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родители.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Дарья\Desktop\astronautas-05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28800"/>
            <a:ext cx="238125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Загадки про космос для детей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5085184"/>
            <a:ext cx="2153284" cy="1495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deti-i-vnuki.ru/wp-content/uploads/2016/04/i-2.jpg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50369"/>
            <a:ext cx="1881106" cy="143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4099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Дарья\Desktop\космос картинки\Fw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6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78696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0" y="1628800"/>
            <a:ext cx="630019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космическом пространстве</a:t>
            </a:r>
            <a:r>
              <a:rPr lang="ru-RU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Солнечной 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системе и ее планетах, освоении космоса людьми, дать начальное понятие о вселенной.</a:t>
            </a:r>
            <a:endParaRPr lang="ru-RU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7" name="Picture 2" descr="C:\Users\Дарья\Desktop\astronautas-05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4231" y="2981498"/>
            <a:ext cx="238125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Загадки про космос для детей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4221088"/>
            <a:ext cx="3652639" cy="247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9794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арья\Desktop\космос картинки\Stars-Dust-and-Nebula-in-NGC-2170-kleiner-L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23528" y="116632"/>
            <a:ext cx="8136904" cy="6552728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ru-RU" sz="7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0" lvl="0" indent="0">
              <a:buNone/>
            </a:pPr>
            <a:r>
              <a:rPr lang="ru-RU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	</a:t>
            </a:r>
          </a:p>
          <a:p>
            <a:pPr lvl="0"/>
            <a:r>
              <a:rPr lang="ru-RU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навыки исследовательской деятельности.</a:t>
            </a:r>
          </a:p>
          <a:p>
            <a:pPr lvl="0"/>
            <a:r>
              <a:rPr lang="ru-RU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Расширять представление детей о многообразии космоса, о целостности окружающего мира в процессе совместной проектной и творческо-познавательной  деятельности  детей, воспитателей и родителей.</a:t>
            </a:r>
          </a:p>
          <a:p>
            <a:pPr lvl="0"/>
            <a:r>
              <a:rPr lang="ru-RU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Рассказать детям об истории освоения космоса, интересных фактах и событиях.</a:t>
            </a:r>
          </a:p>
          <a:p>
            <a:pPr lvl="0"/>
            <a:r>
              <a:rPr lang="ru-RU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Познакомить с первым летчиком космонавтом Ю.А. Гагариным.                                   </a:t>
            </a:r>
          </a:p>
          <a:p>
            <a:pPr lvl="0"/>
            <a:r>
              <a:rPr lang="ru-RU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Закрепить знание детей о Вселенной, Солнце, строении Солнечной системы и других космических объектах.</a:t>
            </a:r>
          </a:p>
          <a:p>
            <a:pPr lvl="0"/>
            <a:endParaRPr lang="ru-RU" sz="3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  <a:r>
              <a:rPr lang="ru-RU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0"/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творческого развития детей.</a:t>
            </a:r>
          </a:p>
          <a:p>
            <a:pPr lvl="0"/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познавательный 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интерес,  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любознательность и расширить кругозор.</a:t>
            </a:r>
          </a:p>
          <a:p>
            <a:pPr lvl="0"/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эстетический вкус, интеллектуальные и художественные способности.</a:t>
            </a:r>
          </a:p>
          <a:p>
            <a:pPr lvl="0"/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творческое воображение, фантазию. </a:t>
            </a:r>
          </a:p>
          <a:p>
            <a:pPr lvl="0"/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>
              <a:buNone/>
            </a:pPr>
            <a:r>
              <a:rPr lang="ru-RU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</a:p>
          <a:p>
            <a:pPr lvl="0"/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интерес к космосу, художественный вкус, фантазию, творчество.</a:t>
            </a:r>
          </a:p>
          <a:p>
            <a:pPr lvl="0"/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взаимопомощь, 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доброжелательное  отношение 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друг к другу, гордость за людей данной профессии, 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 свою Родину.                                               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родителей к совместной деятельности.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574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арья\Desktop\космос картинки\1216627391_chudo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676"/>
            <a:ext cx="9252520" cy="685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347864" y="188640"/>
            <a:ext cx="5338936" cy="64807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Предметно-развивающая среда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3508"/>
            <a:ext cx="2471635" cy="285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2928465" cy="319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RYLSK\Desktop\космос 1\IMG_20230302_1745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692696"/>
            <a:ext cx="4984776" cy="2714923"/>
          </a:xfrm>
          <a:prstGeom prst="rect">
            <a:avLst/>
          </a:prstGeom>
          <a:noFill/>
        </p:spPr>
      </p:pic>
      <p:pic>
        <p:nvPicPr>
          <p:cNvPr id="3" name="Picture 2" descr="C:\Users\RYLSK\Desktop\Заявка согласие\Screenshot_20240211-214745_Galler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16632"/>
            <a:ext cx="2760723" cy="37711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6768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арья\Desktop\космос картинки\513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08912" cy="1224136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Книги:</a:t>
            </a:r>
            <a:endParaRPr lang="ru-RU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Дарья\Desktop\космос картинки\1.pdf0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890" y="2199209"/>
            <a:ext cx="2669871" cy="375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арья\Desktop\космос картинки\3505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1053" y="1700808"/>
            <a:ext cx="2841891" cy="409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Дарья\Desktop\космос картинки\10022993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361821"/>
            <a:ext cx="2728105" cy="358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926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арья\Desktop\космос картинки\8796614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" y="-17140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Мультфильмы:</a:t>
            </a:r>
            <a:endParaRPr lang="ru-RU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Дарья\Desktop\космос картинки\3fab8c464c5d3c6eaf61b613d353c7a71384512953-5285fdb9378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20" y="1170930"/>
            <a:ext cx="5566592" cy="417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арья\Desktop\космос картинки\1273662954_x01eig2s9otbijd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810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463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арья\Desktop\космос картинки\1216627391_chudo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28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названием планет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268760"/>
            <a:ext cx="7128792" cy="5256584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74701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1019</TotalTime>
  <Words>488</Words>
  <Application>Microsoft Office PowerPoint</Application>
  <PresentationFormat>Экран (4:3)</PresentationFormat>
  <Paragraphs>99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МБДОУ «Детский сад №3 «Соловушка»   Презентация  «Этот загадочный космос»                                            Подготовила: воспитатель                                                                                              Казакова Анна Викторовна   г. Рыльск                                                                                                                  </vt:lpstr>
      <vt:lpstr>Актуальность проекта: </vt:lpstr>
      <vt:lpstr>Вид проекта: информационно-творческий, познавательный, краткосрочный.    Участники проекта: дети подготовительной  группы, воспитатель, родители. </vt:lpstr>
      <vt:lpstr>Цель:</vt:lpstr>
      <vt:lpstr>Слайд 5</vt:lpstr>
      <vt:lpstr>Предметно-развивающая среда</vt:lpstr>
      <vt:lpstr>Книги:</vt:lpstr>
      <vt:lpstr>Мультфильмы:</vt:lpstr>
      <vt:lpstr>Знакомство с названием планет</vt:lpstr>
      <vt:lpstr>Раскраски для детей</vt:lpstr>
      <vt:lpstr>Рисование  «Космос глазами детей»</vt:lpstr>
      <vt:lpstr>Слайд 12</vt:lpstr>
      <vt:lpstr>Слайд 13</vt:lpstr>
      <vt:lpstr>Слайд 14</vt:lpstr>
      <vt:lpstr>Лепка «Гости из космоса» </vt:lpstr>
      <vt:lpstr>Лепим… </vt:lpstr>
      <vt:lpstr>Слайд 17</vt:lpstr>
      <vt:lpstr>Играем в настольно-печатные игры</vt:lpstr>
      <vt:lpstr>Слайд 19</vt:lpstr>
      <vt:lpstr>Слайд 20</vt:lpstr>
      <vt:lpstr>Моделирование ракеты  из счетных палочек . </vt:lpstr>
      <vt:lpstr>  </vt:lpstr>
      <vt:lpstr>Слайд 23</vt:lpstr>
      <vt:lpstr>Слайд 24</vt:lpstr>
      <vt:lpstr>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</dc:creator>
  <cp:lastModifiedBy>RYLSK</cp:lastModifiedBy>
  <cp:revision>85</cp:revision>
  <dcterms:created xsi:type="dcterms:W3CDTF">2014-04-20T12:58:09Z</dcterms:created>
  <dcterms:modified xsi:type="dcterms:W3CDTF">2024-02-11T19:08:54Z</dcterms:modified>
</cp:coreProperties>
</file>