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63" r:id="rId6"/>
    <p:sldId id="271" r:id="rId7"/>
    <p:sldId id="272" r:id="rId8"/>
    <p:sldId id="273" r:id="rId9"/>
    <p:sldId id="27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6413"/>
    <a:srgbClr val="817D83"/>
    <a:srgbClr val="A97057"/>
    <a:srgbClr val="9479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78" autoAdjust="0"/>
    <p:restoredTop sz="94660"/>
  </p:normalViewPr>
  <p:slideViewPr>
    <p:cSldViewPr snapToGrid="0">
      <p:cViewPr varScale="1">
        <p:scale>
          <a:sx n="84" d="100"/>
          <a:sy n="84" d="100"/>
        </p:scale>
        <p:origin x="39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156C9-F253-4B6B-A6E3-1628D63DC087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FFF60-6017-4D9E-8CD3-94104DE902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165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156C9-F253-4B6B-A6E3-1628D63DC087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FFF60-6017-4D9E-8CD3-94104DE902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690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156C9-F253-4B6B-A6E3-1628D63DC087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FFF60-6017-4D9E-8CD3-94104DE902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423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156C9-F253-4B6B-A6E3-1628D63DC087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FFF60-6017-4D9E-8CD3-94104DE902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602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156C9-F253-4B6B-A6E3-1628D63DC087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FFF60-6017-4D9E-8CD3-94104DE902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762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156C9-F253-4B6B-A6E3-1628D63DC087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FFF60-6017-4D9E-8CD3-94104DE902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073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156C9-F253-4B6B-A6E3-1628D63DC087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FFF60-6017-4D9E-8CD3-94104DE902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816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156C9-F253-4B6B-A6E3-1628D63DC087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FFF60-6017-4D9E-8CD3-94104DE902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781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156C9-F253-4B6B-A6E3-1628D63DC087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FFF60-6017-4D9E-8CD3-94104DE902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969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156C9-F253-4B6B-A6E3-1628D63DC087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FFF60-6017-4D9E-8CD3-94104DE902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538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156C9-F253-4B6B-A6E3-1628D63DC087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FFF60-6017-4D9E-8CD3-94104DE902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408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7057">
            <a:alpha val="2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156C9-F253-4B6B-A6E3-1628D63DC087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FFF60-6017-4D9E-8CD3-94104DE902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651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23062" y="3962399"/>
            <a:ext cx="7393577" cy="1471750"/>
          </a:xfrm>
        </p:spPr>
        <p:txBody>
          <a:bodyPr>
            <a:normAutofit fontScale="25000" lnSpcReduction="20000"/>
          </a:bodyPr>
          <a:lstStyle/>
          <a:p>
            <a:r>
              <a:rPr lang="ru-RU" sz="9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Авторы: </a:t>
            </a:r>
            <a:r>
              <a:rPr lang="ru-RU" sz="9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Эверстова</a:t>
            </a:r>
            <a:r>
              <a:rPr lang="ru-RU" sz="9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Александра, ученицы 11 класса, воспитанница МБУ ДО «ЦДО </a:t>
            </a:r>
            <a:r>
              <a:rPr lang="ru-RU" sz="9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им.Л.Е.Лукиной</a:t>
            </a:r>
            <a:r>
              <a:rPr lang="ru-RU" sz="9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9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9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9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Руководители: Антонова </a:t>
            </a:r>
            <a:r>
              <a:rPr lang="ru-RU" sz="9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А.Н</a:t>
            </a:r>
            <a:r>
              <a:rPr lang="ru-RU" sz="9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</a:t>
            </a:r>
            <a:r>
              <a:rPr lang="ru-RU" sz="9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дополнительного образования </a:t>
            </a:r>
          </a:p>
          <a:p>
            <a:r>
              <a:rPr lang="ru-RU" sz="9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9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3" t="16836" r="10830" b="444"/>
          <a:stretch/>
        </p:blipFill>
        <p:spPr>
          <a:xfrm>
            <a:off x="0" y="0"/>
            <a:ext cx="340658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50178" y="724505"/>
            <a:ext cx="8339343" cy="2424023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A97057"/>
                </a:solidFill>
                <a:latin typeface="Monotype Corsiva" panose="03010101010201010101" pitchFamily="66" charset="0"/>
              </a:rPr>
              <a:t>Коллекция авангардной моды «Грация»</a:t>
            </a:r>
            <a:endParaRPr lang="ru-RU" b="1" i="1" dirty="0">
              <a:solidFill>
                <a:srgbClr val="A97057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64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574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Технологическая последовательность </a:t>
            </a:r>
            <a:b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создания коллекции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4" t="14389" r="2664" b="3671"/>
          <a:stretch/>
        </p:blipFill>
        <p:spPr>
          <a:xfrm>
            <a:off x="306306" y="1065045"/>
            <a:ext cx="3482274" cy="452216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529" y="1065045"/>
            <a:ext cx="3319165" cy="44255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77"/>
          <a:stretch/>
        </p:blipFill>
        <p:spPr>
          <a:xfrm>
            <a:off x="5795384" y="3405082"/>
            <a:ext cx="2614029" cy="30121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552" y="1255028"/>
            <a:ext cx="2721895" cy="362919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20754" y="5894016"/>
            <a:ext cx="2744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52548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4" r="6251"/>
          <a:stretch/>
        </p:blipFill>
        <p:spPr>
          <a:xfrm>
            <a:off x="6704432" y="291971"/>
            <a:ext cx="4207966" cy="637104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2" r="5840" b="4279"/>
          <a:stretch/>
        </p:blipFill>
        <p:spPr>
          <a:xfrm>
            <a:off x="1194954" y="291971"/>
            <a:ext cx="4287884" cy="637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44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7" t="16840" r="21265"/>
          <a:stretch/>
        </p:blipFill>
        <p:spPr>
          <a:xfrm>
            <a:off x="6930736" y="398828"/>
            <a:ext cx="3813464" cy="622018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4" t="19255" r="21007" b="2465"/>
          <a:stretch/>
        </p:blipFill>
        <p:spPr>
          <a:xfrm>
            <a:off x="1444336" y="348055"/>
            <a:ext cx="4125191" cy="632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15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3" r="10339"/>
          <a:stretch/>
        </p:blipFill>
        <p:spPr>
          <a:xfrm>
            <a:off x="6941128" y="335106"/>
            <a:ext cx="3636818" cy="62234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1" t="3875" r="4944" b="3735"/>
          <a:stretch/>
        </p:blipFill>
        <p:spPr>
          <a:xfrm>
            <a:off x="1693717" y="335106"/>
            <a:ext cx="3855028" cy="624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91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2708" t="22407" r="32396" b="22222"/>
          <a:stretch/>
        </p:blipFill>
        <p:spPr>
          <a:xfrm>
            <a:off x="703743" y="628651"/>
            <a:ext cx="3607076" cy="32194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2083" t="21111" r="32499" b="22963"/>
          <a:stretch/>
        </p:blipFill>
        <p:spPr>
          <a:xfrm>
            <a:off x="2487538" y="3392134"/>
            <a:ext cx="3646561" cy="32390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9480" t="29259" r="41250" b="22778"/>
          <a:stretch/>
        </p:blipFill>
        <p:spPr>
          <a:xfrm>
            <a:off x="6877050" y="365089"/>
            <a:ext cx="4324350" cy="605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67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043" y="494389"/>
            <a:ext cx="3607607" cy="27057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1979" t="21481" r="29479" b="21852"/>
          <a:stretch/>
        </p:blipFill>
        <p:spPr>
          <a:xfrm>
            <a:off x="1019451" y="3418184"/>
            <a:ext cx="3752850" cy="31037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8542" t="27222" r="42396" b="24259"/>
          <a:stretch/>
        </p:blipFill>
        <p:spPr>
          <a:xfrm>
            <a:off x="6362700" y="494389"/>
            <a:ext cx="4210050" cy="602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8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9271" t="21111" r="38229" b="21851"/>
          <a:stretch/>
        </p:blipFill>
        <p:spPr>
          <a:xfrm>
            <a:off x="7353299" y="285750"/>
            <a:ext cx="4248397" cy="60579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8542" t="26482" r="28437" b="32961"/>
          <a:stretch/>
        </p:blipFill>
        <p:spPr>
          <a:xfrm>
            <a:off x="857250" y="514350"/>
            <a:ext cx="5460652" cy="2895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7" r="6754" b="43340"/>
          <a:stretch/>
        </p:blipFill>
        <p:spPr>
          <a:xfrm>
            <a:off x="539043" y="3905883"/>
            <a:ext cx="4197705" cy="22085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38438" t="21296" r="38333" b="21852"/>
          <a:stretch/>
        </p:blipFill>
        <p:spPr>
          <a:xfrm>
            <a:off x="4202241" y="2718351"/>
            <a:ext cx="2633360" cy="362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28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322" r="8969" b="11751"/>
          <a:stretch/>
        </p:blipFill>
        <p:spPr>
          <a:xfrm>
            <a:off x="990600" y="685800"/>
            <a:ext cx="5046574" cy="31197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8021" t="22407" r="37917" b="22222"/>
          <a:stretch/>
        </p:blipFill>
        <p:spPr>
          <a:xfrm>
            <a:off x="7010400" y="685800"/>
            <a:ext cx="4400550" cy="56959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8958" t="27778" r="28438" b="25555"/>
          <a:stretch/>
        </p:blipFill>
        <p:spPr>
          <a:xfrm>
            <a:off x="1979524" y="3581862"/>
            <a:ext cx="4544263" cy="279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08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649</TotalTime>
  <Words>32</Words>
  <Application>Microsoft Office PowerPoint</Application>
  <PresentationFormat>Широкоэкранный</PresentationFormat>
  <Paragraphs>8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Monotype Corsiva</vt:lpstr>
      <vt:lpstr>Times New Roman</vt:lpstr>
      <vt:lpstr>Тема Office</vt:lpstr>
      <vt:lpstr>Коллекция авангардной моды «Грация»</vt:lpstr>
      <vt:lpstr>Технологическая последовательность  создания коллекции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Коллекция авангардной моды Грация</dc:title>
  <dc:creator>Сайдыы Суола</dc:creator>
  <cp:lastModifiedBy>Пользователь Lenovo</cp:lastModifiedBy>
  <cp:revision>41</cp:revision>
  <dcterms:created xsi:type="dcterms:W3CDTF">2023-12-13T14:11:48Z</dcterms:created>
  <dcterms:modified xsi:type="dcterms:W3CDTF">2024-01-26T08:32:15Z</dcterms:modified>
</cp:coreProperties>
</file>