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90" r:id="rId3"/>
    <p:sldId id="289" r:id="rId4"/>
    <p:sldId id="276" r:id="rId5"/>
    <p:sldId id="277" r:id="rId6"/>
    <p:sldId id="272" r:id="rId7"/>
    <p:sldId id="259" r:id="rId8"/>
    <p:sldId id="279" r:id="rId9"/>
    <p:sldId id="278" r:id="rId10"/>
    <p:sldId id="260" r:id="rId11"/>
    <p:sldId id="286" r:id="rId12"/>
    <p:sldId id="285" r:id="rId13"/>
    <p:sldId id="269" r:id="rId14"/>
    <p:sldId id="268" r:id="rId15"/>
    <p:sldId id="291" r:id="rId16"/>
    <p:sldId id="281" r:id="rId17"/>
    <p:sldId id="282" r:id="rId18"/>
    <p:sldId id="261" r:id="rId19"/>
    <p:sldId id="288" r:id="rId20"/>
    <p:sldId id="256" r:id="rId21"/>
    <p:sldId id="271" r:id="rId22"/>
    <p:sldId id="284" r:id="rId23"/>
    <p:sldId id="280" r:id="rId24"/>
    <p:sldId id="263" r:id="rId25"/>
    <p:sldId id="262" r:id="rId26"/>
    <p:sldId id="287" r:id="rId27"/>
    <p:sldId id="264" r:id="rId28"/>
    <p:sldId id="265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88" autoAdjust="0"/>
    <p:restoredTop sz="96207" autoAdjust="0"/>
  </p:normalViewPr>
  <p:slideViewPr>
    <p:cSldViewPr>
      <p:cViewPr varScale="1">
        <p:scale>
          <a:sx n="144" d="100"/>
          <a:sy n="144" d="100"/>
        </p:scale>
        <p:origin x="-58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FBCA5-4B3F-4F64-A277-1F91BF495335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1180-257F-4A1D-9411-C213ECAE4E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1180-257F-4A1D-9411-C213ECAE4EF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6CB48-10A1-45FA-B731-59F3213F9198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99D15-0728-4AF8-A700-49AF4E62D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3.xml"/><Relationship Id="rId1" Type="http://schemas.openxmlformats.org/officeDocument/2006/relationships/audio" Target="file:///E:\&#1052;&#1072;&#1088;&#1096;%20&#1057;&#1074;&#1080;&#1088;&#1080;&#1076;&#1086;&#1074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3%20&#1092;&#1077;&#1074;&#1088;&#1072;&#1083;&#1103;\Oleg_Gazmanov_-_Soldaty_62991040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3%20&#1092;&#1077;&#1074;&#1088;&#1072;&#1083;&#1103;\&#1050;&#1083;&#1080;&#1087;%20&#1085;&#1072;%20&#1087;&#1077;&#1089;&#1085;&#1102;%20&#1057;&#1086;&#1083;&#1076;&#1072;&#1090;%20&#1084;&#1086;&#1083;&#1086;&#1076;&#1077;&#1085;&#1100;&#1082;&#1080;&#1081;%20(256%20%20kbps)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23%20&#1092;&#1077;&#1074;&#1088;&#1072;&#1083;&#1103;\&#1087;&#1077;&#1089;&#1085;&#1103;%20&#1086;&#1073;%20&#1072;&#1088;&#1084;&#1080;&#1080;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3%20&#1092;&#1077;&#1074;&#1088;&#1072;&#1083;&#1103;\&#1041;&#1086;&#1075;&#1072;&#1090;&#1099;&#1088;&#1080;%20-%20&#1053;&#1072;%20&#1074;&#1099;&#1093;&#1086;&#1076;%20(www.hotplayer.ru)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3%20&#1092;&#1077;&#1074;&#1088;&#1072;&#1083;&#1103;\Vokalnaya_studiya_MUZYKALNYJJ_NYUANS_-_SOLDATOM_TOZHE_STANU_YA_75471192.mp3" TargetMode="Externa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23%20&#1092;&#1077;&#1074;&#1088;&#1072;&#1083;&#1103;\za-itniki-otecestva-muzikalniy-klip-dlya-1-4-klassov-k-23-fevralya_(VIDEOMIN.NET)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ifki-animacziya-s-dnem-zashhitnika-otechestva-23-fevralya-10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9142412" cy="5143500"/>
          </a:xfrm>
        </p:spPr>
      </p:pic>
      <p:pic>
        <p:nvPicPr>
          <p:cNvPr id="5" name="Марш Свиридов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4443958"/>
            <a:ext cx="504056" cy="50405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ifki-animacziya-s-dnem-zashhitnika-otechestva-23-fevralya-1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610218615_23-p-fon-s-flagom-rossii-dlya-teksta-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5143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8229600" cy="479466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 Родина – Россия!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Здесь родились мы на свет,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 земли для нас красивей,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любимей в мире нет!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Здесь твой дом, твоя семья,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Здесь живут твои друзья!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Должен Родину, как мать,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 беречь и защищать!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1614609313_84-p-fon-23-fevralya-dlya-fotoshopa-123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339502"/>
            <a:ext cx="1383718" cy="13681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lide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1470"/>
            <a:ext cx="6552728" cy="85725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Военный танец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134069867_0_12b7f6_77bf6434_XL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051720" y="843558"/>
            <a:ext cx="5256584" cy="3942438"/>
          </a:xfrm>
        </p:spPr>
      </p:pic>
      <p:pic>
        <p:nvPicPr>
          <p:cNvPr id="6" name="Oleg_Gazmanov_-_Soldaty_629910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11560" y="4227934"/>
            <a:ext cx="520824" cy="5208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92610707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7003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614609192_23-p-fon-23-fevralya-dlya-fotoshopa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Содержимое 5" descr="gif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85734"/>
            <a:ext cx="4000528" cy="459851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ки для презентации День Защитника Отечества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Содержимое 4" descr="2024-01-12-20-19-1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67494"/>
            <a:ext cx="3976378" cy="404095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9px_ru_animacii_34751_malchik_v_forme_desantnika_na_fone_krasnoj_ploshadi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4-01-14-17-33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Narrow" pitchFamily="34" charset="0"/>
              </a:rPr>
              <a:t>Танец «Солдат молоденький»</a:t>
            </a:r>
            <a:endParaRPr lang="ru-RU" sz="40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6" name="Содержимое 5" descr="maxresdefaul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57356" y="1500180"/>
            <a:ext cx="5803037" cy="3379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Клип на песню Солдат молоденький (256  kbp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8424" y="4371950"/>
            <a:ext cx="520824" cy="5208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ob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136"/>
            <a:ext cx="9144000" cy="516263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есня об армии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-531813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30660747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645"/>
            <a:ext cx="9144000" cy="519478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5349318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019Holidays___Army_Bouquet_of_carnations_with_the_flag_of_Russia_greeting_card_for_February_23_132270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Содержимое 3" descr="gifki-animacziya-s-dnem-zashhitnika-otechestva-23-fevralya-2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80570" y="1563638"/>
            <a:ext cx="3435846" cy="343584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lide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Содержимое 3" descr="2024-01-12-19-46-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267494"/>
            <a:ext cx="5107804" cy="4662280"/>
          </a:xfrm>
        </p:spPr>
      </p:pic>
      <p:pic>
        <p:nvPicPr>
          <p:cNvPr id="7" name="Рисунок 6" descr="1614609313_84-p-fon-23-fevralya-dlya-fotoshopa-12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267494"/>
            <a:ext cx="1383718" cy="13681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lide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Содержимое 3" descr="1699463978_cerenas-club-p-fon-dlya-prezentatsii-bogatiri-russkie-4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99592" y="267495"/>
            <a:ext cx="7245078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23478"/>
            <a:ext cx="6264696" cy="85725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Сценка «Три богатыря»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" name="Богатыри - На выход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4299942"/>
            <a:ext cx="504056" cy="50405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ifki-animacziya-s-dnem-zashhitnika-otechestva-23-fevralya-3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376"/>
            <a:ext cx="9144000" cy="5152171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артики для презентации День Защитника Отечества (3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92546"/>
            <a:ext cx="3816424" cy="4814044"/>
          </a:xfrm>
          <a:scene3d>
            <a:camera prst="orthographicFront">
              <a:rot lat="715238" lon="812241" rev="0"/>
            </a:camera>
            <a:lightRig rig="threePt" dir="t">
              <a:rot lat="0" lon="0" rev="1200000"/>
            </a:lightRig>
          </a:scene3d>
        </p:spPr>
        <p:txBody>
          <a:bodyPr>
            <a:norm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39502"/>
            <a:ext cx="4104456" cy="527067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perspectiveRight" fov="3000000"/>
              <a:lightRig rig="threePt" dir="t"/>
            </a:scene3d>
            <a:sp3d/>
          </a:bodyPr>
          <a:lstStyle/>
          <a:p>
            <a:pPr algn="ctr"/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600" b="1" dirty="0" smtClean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праздником воинов!</a:t>
            </a:r>
          </a:p>
          <a:p>
            <a:pPr algn="ctr"/>
            <a:r>
              <a:rPr lang="ru-RU" sz="1000" b="1" dirty="0" smtClean="0">
                <a:ln w="190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1000" b="1" dirty="0" smtClean="0">
                <a:ln w="190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b="1" dirty="0" smtClean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праздником братьев,</a:t>
            </a:r>
          </a:p>
          <a:p>
            <a:pPr algn="ctr"/>
            <a:r>
              <a:rPr lang="ru-RU" sz="1050" b="1" dirty="0" smtClean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600" b="1" dirty="0" smtClean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отцов и мужей,</a:t>
            </a:r>
          </a:p>
          <a:p>
            <a:pPr algn="ctr"/>
            <a:r>
              <a:rPr lang="ru-RU" sz="10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10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Их устремлениями</a:t>
            </a:r>
          </a:p>
          <a:p>
            <a:pPr algn="ctr"/>
            <a:endParaRPr lang="ru-RU" sz="1000" b="1" dirty="0" smtClean="0">
              <a:ln w="19050" cmpd="sng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6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славы достойными,</a:t>
            </a:r>
          </a:p>
          <a:p>
            <a:pPr algn="ctr"/>
            <a:r>
              <a:rPr lang="ru-RU" sz="10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10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Мир сбережён </a:t>
            </a:r>
          </a:p>
          <a:p>
            <a:pPr algn="ctr"/>
            <a:endParaRPr lang="ru-RU" sz="1000" b="1" dirty="0" smtClean="0">
              <a:ln w="19050" cmpd="sng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600" b="1" dirty="0" smtClean="0">
                <a:ln w="19050" cmpd="sng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планете людей.</a:t>
            </a:r>
          </a:p>
          <a:p>
            <a:pPr algn="ctr"/>
            <a:endParaRPr lang="ru-RU" sz="2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ifki-animacziya-s-dnem-zashhitnika-otechestva-23-fevralya-18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970"/>
            <a:ext cx="9144000" cy="514947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tkrytki-s-23-fevralya-29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9136"/>
            <a:ext cx="9144000" cy="5162636"/>
          </a:xfrm>
        </p:spPr>
      </p:pic>
      <p:pic>
        <p:nvPicPr>
          <p:cNvPr id="5" name="Vokalnaya_studiya_MUZYKALNYJJ_NYUANS_-_SOLDATOM_TOZHE_STANU_YA_7547119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4443958"/>
            <a:ext cx="448816" cy="44881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lide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5339"/>
            <a:ext cx="9144000" cy="5158839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ки для презентации День Защитника Отечества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 descr="2024-01-12-19-51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00048"/>
            <a:ext cx="3857652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99px_ru_animacii_41780_malchik_i_devochka_v_voennoj_forme_stojat_rjado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14609192_23-p-fon-23-fevralya-dlya-fotoshopa-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20915" cy="5143500"/>
          </a:xfrm>
          <a:prstGeom prst="rect">
            <a:avLst/>
          </a:prstGeom>
        </p:spPr>
      </p:pic>
      <p:pic>
        <p:nvPicPr>
          <p:cNvPr id="5" name="Содержимое 4" descr="99px_ru_animacii_34703_malchik_stoit_na_stule_rjadom_s_portretom_otca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20452"/>
            <a:ext cx="4572000" cy="512304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Картики для презентации День Защитника Отечества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8" name="Содержимое 3" descr="gifki-s-23-fevralya_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39501"/>
            <a:ext cx="4104456" cy="3816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109f03_6c0f6ef9_ori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790"/>
            <a:ext cx="9144000" cy="513771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a-itniki-otecestva-muzikalniy-klip-dlya-1-4-klassov-k-23-fevralya_(VIDEOMIN.NET)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614609192_23-p-fon-23-fevralya-dlya-fotoshopa-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4" name="Содержимое 5" descr="15a0aba485ea0bb27c495bda66f6af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85734"/>
            <a:ext cx="4429712" cy="442915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17</Words>
  <Application>Microsoft Office PowerPoint</Application>
  <PresentationFormat>Экран (16:9)</PresentationFormat>
  <Paragraphs>18</Paragraphs>
  <Slides>28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Наша Родина – Россия! Здесь родились мы на свет, Нет земли для нас красивей, И любимей в мире нет! Здесь твой дом, твоя семья, Здесь живут твои друзья! Должен Родину, как мать, Ты беречь и защищать!   </vt:lpstr>
      <vt:lpstr>Военный танец</vt:lpstr>
      <vt:lpstr>Слайд 13</vt:lpstr>
      <vt:lpstr>Слайд 14</vt:lpstr>
      <vt:lpstr>Слайд 15</vt:lpstr>
      <vt:lpstr>Слайд 16</vt:lpstr>
      <vt:lpstr>Танец «Солдат молоденький»</vt:lpstr>
      <vt:lpstr>Слайд 18</vt:lpstr>
      <vt:lpstr>Слайд 19</vt:lpstr>
      <vt:lpstr>Слайд 20</vt:lpstr>
      <vt:lpstr>Слайд 21</vt:lpstr>
      <vt:lpstr>Слайд 22</vt:lpstr>
      <vt:lpstr>Сценка «Три богатыря»</vt:lpstr>
      <vt:lpstr>Слайд 24</vt:lpstr>
      <vt:lpstr>  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106</cp:revision>
  <dcterms:created xsi:type="dcterms:W3CDTF">2024-01-09T18:49:41Z</dcterms:created>
  <dcterms:modified xsi:type="dcterms:W3CDTF">2024-02-08T20:37:05Z</dcterms:modified>
</cp:coreProperties>
</file>