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sldIdLst>
    <p:sldId id="256" r:id="rId2"/>
    <p:sldId id="262" r:id="rId3"/>
    <p:sldId id="257" r:id="rId4"/>
    <p:sldId id="285" r:id="rId5"/>
    <p:sldId id="289" r:id="rId6"/>
    <p:sldId id="290" r:id="rId7"/>
    <p:sldId id="291" r:id="rId8"/>
    <p:sldId id="292" r:id="rId9"/>
    <p:sldId id="293" r:id="rId10"/>
    <p:sldId id="296" r:id="rId11"/>
    <p:sldId id="299" r:id="rId12"/>
    <p:sldId id="278" r:id="rId13"/>
    <p:sldId id="279" r:id="rId14"/>
    <p:sldId id="300" r:id="rId15"/>
    <p:sldId id="301" r:id="rId16"/>
    <p:sldId id="298" r:id="rId17"/>
    <p:sldId id="283" r:id="rId18"/>
    <p:sldId id="288" r:id="rId19"/>
    <p:sldId id="286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9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50B86-B99E-455B-B5EB-CD6A997E8BD5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4C53B-DAFD-44A2-95F7-1D76ADC1A9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50B86-B99E-455B-B5EB-CD6A997E8BD5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4C53B-DAFD-44A2-95F7-1D76ADC1A9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50B86-B99E-455B-B5EB-CD6A997E8BD5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4C53B-DAFD-44A2-95F7-1D76ADC1A9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50B86-B99E-455B-B5EB-CD6A997E8BD5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4C53B-DAFD-44A2-95F7-1D76ADC1A9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50B86-B99E-455B-B5EB-CD6A997E8BD5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4C53B-DAFD-44A2-95F7-1D76ADC1A9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50B86-B99E-455B-B5EB-CD6A997E8BD5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4C53B-DAFD-44A2-95F7-1D76ADC1A9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50B86-B99E-455B-B5EB-CD6A997E8BD5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4C53B-DAFD-44A2-95F7-1D76ADC1A9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50B86-B99E-455B-B5EB-CD6A997E8BD5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4C53B-DAFD-44A2-95F7-1D76ADC1A9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50B86-B99E-455B-B5EB-CD6A997E8BD5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4C53B-DAFD-44A2-95F7-1D76ADC1A9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50B86-B99E-455B-B5EB-CD6A997E8BD5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4C53B-DAFD-44A2-95F7-1D76ADC1A9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50B86-B99E-455B-B5EB-CD6A997E8BD5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EA44C53B-DAFD-44A2-95F7-1D76ADC1A9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D350B86-B99E-455B-B5EB-CD6A997E8BD5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A44C53B-DAFD-44A2-95F7-1D76ADC1A98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8235" y="1026225"/>
            <a:ext cx="9144000" cy="4864212"/>
          </a:xfrm>
        </p:spPr>
        <p:txBody>
          <a:bodyPr anchor="ctr">
            <a:noAutofit/>
          </a:bodyPr>
          <a:lstStyle/>
          <a:p>
            <a:pPr algn="ctr"/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Научно-методическое обеспечение реализации образовательной области</a:t>
            </a:r>
            <a:b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«Социально-коммуникативное развитие»</a:t>
            </a:r>
            <a:b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400" i="1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912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29610"/>
            <a:ext cx="10972800" cy="797441"/>
          </a:xfrm>
        </p:spPr>
        <p:txBody>
          <a:bodyPr/>
          <a:lstStyle/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эмоционального опыта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733107"/>
            <a:ext cx="5386917" cy="781493"/>
          </a:xfrm>
        </p:spPr>
        <p:txBody>
          <a:bodyPr/>
          <a:lstStyle/>
          <a:p>
            <a:r>
              <a:rPr lang="ru-RU" dirty="0"/>
              <a:t>     </a:t>
            </a:r>
            <a:r>
              <a:rPr lang="ru-RU" dirty="0" smtClean="0"/>
              <a:t>узнавать </a:t>
            </a:r>
            <a:r>
              <a:rPr lang="ru-RU" dirty="0"/>
              <a:t>близких взрослых на фотографиях, показывать и называть.                                                            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360968"/>
            <a:ext cx="5389033" cy="1153634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dirty="0"/>
              <a:t> обращать внимание на свои умениях, достижения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432" y="2514600"/>
            <a:ext cx="4710223" cy="384651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514601"/>
            <a:ext cx="5386388" cy="3846512"/>
          </a:xfrm>
        </p:spPr>
      </p:pic>
    </p:spTree>
    <p:extLst>
      <p:ext uri="{BB962C8B-B14F-4D97-AF65-F5344CB8AC3E}">
        <p14:creationId xmlns:p14="http://schemas.microsoft.com/office/powerpoint/2010/main" val="2203149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0874" y="866288"/>
            <a:ext cx="10802679" cy="4982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Регулярно предоставляя информацию о содержании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занятий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и достижениях детей, воспитатель помогает родителям быть внимательными к интеллектуальному развитию детей, осознать свою роль в этом процессе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800" dirty="0"/>
              <a:t>Основные принципы при организации работы с семьей:</a:t>
            </a:r>
          </a:p>
          <a:p>
            <a:r>
              <a:rPr lang="ru-RU" sz="2400" dirty="0"/>
              <a:t>   - открытость детского сада для семьи (каждому родителю предоставляется возможность знать, видеть, как живет и развивается его ребенок</a:t>
            </a:r>
            <a:r>
              <a:rPr lang="ru-RU" sz="2400" dirty="0" smtClean="0"/>
              <a:t>);</a:t>
            </a:r>
          </a:p>
          <a:p>
            <a:endParaRPr lang="ru-RU" sz="2400" dirty="0"/>
          </a:p>
          <a:p>
            <a:r>
              <a:rPr lang="ru-RU" sz="2400" dirty="0"/>
              <a:t>   - сотрудничество педагогов и родителей в воспитание детей</a:t>
            </a:r>
            <a:r>
              <a:rPr lang="ru-RU" sz="2400" dirty="0" smtClean="0"/>
              <a:t>;</a:t>
            </a:r>
          </a:p>
          <a:p>
            <a:endParaRPr lang="ru-RU" sz="2400" dirty="0"/>
          </a:p>
          <a:p>
            <a:r>
              <a:rPr lang="ru-RU" sz="2400" dirty="0"/>
              <a:t>   - создание активной – развивающей среды.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420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3284"/>
            <a:ext cx="10972800" cy="1623804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/>
              <a:t>На стенде размещается практический материал, дающий понять, чем занимается ребёнок в детском саду, конкретные игры, советы, задания.</a:t>
            </a:r>
            <a:br>
              <a:rPr lang="ru-RU" sz="3100" dirty="0"/>
            </a:br>
            <a:r>
              <a:rPr lang="ru-RU" sz="3100" dirty="0"/>
              <a:t>- нормативные документы;</a:t>
            </a:r>
            <a:br>
              <a:rPr lang="ru-RU" sz="3100" dirty="0"/>
            </a:br>
            <a:endParaRPr lang="ru-RU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2118519"/>
            <a:ext cx="5384800" cy="4038600"/>
          </a:xfrm>
        </p:spPr>
      </p:pic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118519"/>
            <a:ext cx="5384800" cy="4038600"/>
          </a:xfrm>
        </p:spPr>
      </p:pic>
    </p:spTree>
    <p:extLst>
      <p:ext uri="{BB962C8B-B14F-4D97-AF65-F5344CB8AC3E}">
        <p14:creationId xmlns:p14="http://schemas.microsoft.com/office/powerpoint/2010/main" val="1565670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/>
              <a:t>- объявления и рекламы; </a:t>
            </a:r>
            <a:br>
              <a:rPr lang="ru-RU" sz="3600" dirty="0"/>
            </a:br>
            <a:r>
              <a:rPr lang="ru-RU" sz="3600" dirty="0"/>
              <a:t>- продуктивная деятельность детей (рисунки, поделки) ;</a:t>
            </a:r>
            <a:br>
              <a:rPr lang="ru-RU" sz="3600" dirty="0"/>
            </a:br>
            <a:r>
              <a:rPr lang="ru-RU" sz="3600" dirty="0"/>
              <a:t>- папка-передвижка.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118519"/>
            <a:ext cx="5384800" cy="403860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364" y="2118519"/>
            <a:ext cx="4912269" cy="4038600"/>
          </a:xfrm>
        </p:spPr>
      </p:pic>
    </p:spTree>
    <p:extLst>
      <p:ext uri="{BB962C8B-B14F-4D97-AF65-F5344CB8AC3E}">
        <p14:creationId xmlns:p14="http://schemas.microsoft.com/office/powerpoint/2010/main" val="2252948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8448" y="677917"/>
            <a:ext cx="9601196" cy="23648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выставки детских работ, поделок, изготовленные вместе с родителями. Участвуя в изготовлении поделок, родители раскрывали интересы и способности, о которых и сами не подозревали.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317897"/>
            <a:ext cx="5384800" cy="4037027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2317897"/>
            <a:ext cx="5384800" cy="3859619"/>
          </a:xfrm>
        </p:spPr>
      </p:pic>
    </p:spTree>
    <p:extLst>
      <p:ext uri="{BB962C8B-B14F-4D97-AF65-F5344CB8AC3E}">
        <p14:creationId xmlns:p14="http://schemas.microsoft.com/office/powerpoint/2010/main" val="9942887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9851" y="60177"/>
            <a:ext cx="10972800" cy="1581274"/>
          </a:xfrm>
        </p:spPr>
        <p:txBody>
          <a:bodyPr anchor="ctr">
            <a:normAutofit/>
          </a:bodyPr>
          <a:lstStyle/>
          <a:p>
            <a:r>
              <a:rPr lang="ru-RU" sz="2800" dirty="0" smtClean="0"/>
              <a:t>       участие родителей в совместной деятельности                                     </a:t>
            </a:r>
            <a:br>
              <a:rPr lang="ru-RU" sz="2800" dirty="0" smtClean="0"/>
            </a:br>
            <a:r>
              <a:rPr lang="ru-RU" sz="2800" dirty="0" smtClean="0"/>
              <a:t>                                     «Моя семья»</a:t>
            </a:r>
            <a:endParaRPr lang="ru-RU" sz="28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920875"/>
            <a:ext cx="5384800" cy="4139683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51" y="1920875"/>
            <a:ext cx="5384800" cy="4051005"/>
          </a:xfrm>
        </p:spPr>
      </p:pic>
    </p:spTree>
    <p:extLst>
      <p:ext uri="{BB962C8B-B14F-4D97-AF65-F5344CB8AC3E}">
        <p14:creationId xmlns:p14="http://schemas.microsoft.com/office/powerpoint/2010/main" val="8170292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14130" y="1611917"/>
            <a:ext cx="8506047" cy="48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с родителями – это сложная и важная часть деятельности педагога, включающая повышение уровня педагогических знаний, умений, навыков родителей; помощь педагогов родителям в семейном воспитании для создания необходимых условий правильного воспитания детей; взаимодействие воспитателей и родителей в процессе развития детей.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1785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171" y="1076227"/>
            <a:ext cx="11074400" cy="4357009"/>
          </a:xfrm>
        </p:spPr>
        <p:txBody>
          <a:bodyPr anchor="ctr">
            <a:normAutofit/>
          </a:bodyPr>
          <a:lstStyle/>
          <a:p>
            <a:r>
              <a:rPr lang="ru-RU" sz="3600" dirty="0"/>
              <a:t>Взаимодействие детского сада и родителей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длительный </a:t>
            </a:r>
            <a:r>
              <a:rPr lang="ru-RU" sz="3600" dirty="0"/>
              <a:t>процесс, долгий кропотливый труд, требующий терпеливого неуклонного следования выбранной цели, и постоянный поиск новых путей сотрудничества с родителями.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6777412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СПИСОК ИСПОЛЬЗОВАННОЙ ЛИТЕРАТУРЫ:</a:t>
            </a:r>
            <a:b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1. Евдокимова Е. С. Детский сад и семья. – М. : Мозаика- Синтез, 2008. – 144 с</a:t>
            </a:r>
            <a:r>
              <a:rPr lang="ru-RU" dirty="0" smtClean="0"/>
              <a:t>.</a:t>
            </a:r>
          </a:p>
          <a:p>
            <a:r>
              <a:rPr lang="ru-RU" dirty="0"/>
              <a:t>Игры и занятия с детьми раннего возраста, имеющими отклонения в психофизическом развитии: Книга для педагогов /Под ред. Е.А. </a:t>
            </a:r>
            <a:r>
              <a:rPr lang="ru-RU" dirty="0" err="1"/>
              <a:t>Стребелевой</a:t>
            </a:r>
            <a:r>
              <a:rPr lang="ru-RU" dirty="0"/>
              <a:t>, Г.А. Мишиной-- М.: Полиграф сервис, 2002. - 128 с</a:t>
            </a:r>
          </a:p>
          <a:p>
            <a:r>
              <a:rPr lang="ru-RU" dirty="0"/>
              <a:t>2. Семейное воспитание. Краткий словарь / сост. И. В. Гребенников, Л. В. </a:t>
            </a:r>
            <a:r>
              <a:rPr lang="ru-RU" dirty="0" err="1"/>
              <a:t>Ковинько</a:t>
            </a:r>
            <a:r>
              <a:rPr lang="ru-RU" dirty="0"/>
              <a:t>. – М., 1990.</a:t>
            </a:r>
          </a:p>
          <a:p>
            <a:r>
              <a:rPr lang="ru-RU" dirty="0"/>
              <a:t>3. </a:t>
            </a:r>
            <a:r>
              <a:rPr lang="ru-RU" dirty="0" err="1"/>
              <a:t>Собкин</a:t>
            </a:r>
            <a:r>
              <a:rPr lang="ru-RU" dirty="0"/>
              <a:t> В. С., </a:t>
            </a:r>
            <a:r>
              <a:rPr lang="ru-RU" dirty="0" err="1"/>
              <a:t>Марич</a:t>
            </a:r>
            <a:r>
              <a:rPr lang="ru-RU" dirty="0"/>
              <a:t> Е. М. Социология семейного воспитания: дошкольный возраст // Труды по социологии образования. – </a:t>
            </a:r>
            <a:r>
              <a:rPr lang="ru-RU" dirty="0" err="1"/>
              <a:t>Том.VII</a:t>
            </a:r>
            <a:r>
              <a:rPr lang="ru-RU" dirty="0"/>
              <a:t>. – М., 2002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Путеводитель по ФГОС дошкольного образования в таблицах и схемах / под общей редакцией М.Е. </a:t>
            </a:r>
            <a:r>
              <a:rPr lang="ru-RU" dirty="0" err="1" smtClean="0"/>
              <a:t>Верховкиной</a:t>
            </a:r>
            <a:r>
              <a:rPr lang="ru-RU" dirty="0" smtClean="0"/>
              <a:t>, </a:t>
            </a:r>
            <a:r>
              <a:rPr lang="ru-RU" dirty="0" err="1" smtClean="0"/>
              <a:t>А.Н.Атаровой</a:t>
            </a:r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69055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 smtClean="0"/>
              <a:t>Спасибо за внимание!</a:t>
            </a:r>
            <a:endParaRPr lang="ru-RU" sz="6600" b="1" dirty="0"/>
          </a:p>
        </p:txBody>
      </p:sp>
      <p:pic>
        <p:nvPicPr>
          <p:cNvPr id="6" name="Picture 2" descr="H:\дошк обр\fea8e56db8dacd8cf44a9a8a21859656H397W400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239169"/>
            <a:ext cx="3810000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6416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7839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ГБОУ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школа №1375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здание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№13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«Радуга»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2860158"/>
            <a:ext cx="10972800" cy="3464441"/>
          </a:xfrm>
        </p:spPr>
        <p:txBody>
          <a:bodyPr>
            <a:normAutofit fontScale="92500" lnSpcReduction="20000"/>
          </a:bodyPr>
          <a:lstStyle/>
          <a:p>
            <a:pPr algn="r"/>
            <a:endParaRPr lang="ru-RU" dirty="0"/>
          </a:p>
          <a:p>
            <a:pPr algn="ctr"/>
            <a:endParaRPr lang="ru-RU" dirty="0" smtClean="0"/>
          </a:p>
          <a:p>
            <a:pPr marL="0" indent="0" algn="ctr">
              <a:buNone/>
            </a:pPr>
            <a:r>
              <a:rPr lang="ru-RU" sz="4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</a:t>
            </a:r>
            <a:r>
              <a:rPr lang="ru-RU" sz="4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педагогического взаимодействия с семьёй  по вопросам подготовки ребенка к активной </a:t>
            </a:r>
            <a:r>
              <a:rPr lang="ru-RU" sz="4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жизнедеятельности»</a:t>
            </a:r>
            <a:endParaRPr lang="ru-RU" dirty="0"/>
          </a:p>
          <a:p>
            <a:pPr algn="r"/>
            <a:endParaRPr lang="ru-RU" dirty="0"/>
          </a:p>
          <a:p>
            <a:pPr marL="0" indent="0" algn="r">
              <a:buNone/>
            </a:pPr>
            <a:r>
              <a:rPr lang="ru-RU" smtClean="0"/>
              <a:t>Старший воспитатель  </a:t>
            </a:r>
            <a:r>
              <a:rPr lang="ru-RU" dirty="0" smtClean="0"/>
              <a:t>О.И. </a:t>
            </a:r>
            <a:r>
              <a:rPr lang="ru-RU" dirty="0" err="1" smtClean="0"/>
              <a:t>Припорова</a:t>
            </a:r>
            <a:r>
              <a:rPr lang="ru-RU" dirty="0" smtClean="0"/>
              <a:t>             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62987" y="1232515"/>
            <a:ext cx="8686800" cy="5601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Взаимодействие семьи всегда было неотъемлемой и важной частью деятельности ДОУ в связи с введением изменений в Федеральном Законе «Об образовании в Российской Федерации» и сопутствующем ему Федеральный государственный образовательный стандарт дошкольного образования (далее ФГОС) роль родителей возрастает в несколько раз. Родителям необходимо знать, что детский сад является основой для оказания помощи в воспитании детей, в охране и укреплении их физического и психического здоровья, в развитии индивидуальных способностей и необходимой коррекции нарушений их развития.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939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ФГОС ДО направлен на решение следующих задач: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Объединение обучения и воспитания в целостный образовательный процесс на основе духовно-нравственных социокультурных ценностей и принятых в обществе правил и норм поведения в интересах человека, семьи, общества;</a:t>
            </a:r>
          </a:p>
          <a:p>
            <a:r>
              <a:rPr lang="ru-RU" dirty="0" smtClean="0"/>
              <a:t>Обеспечение психолого-педагогической поддержки семьи и повышения компетенции родителей в вопросах развития и образования, охраны и укрепления здоровья детей.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0950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Социально-коммуникативное развитие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направлено на усвоение норм и ценностей, принятых в обществе, включая моральные и нравственные ценности</a:t>
            </a:r>
            <a:r>
              <a:rPr lang="ru-RU" dirty="0" smtClean="0"/>
              <a:t>;</a:t>
            </a:r>
          </a:p>
          <a:p>
            <a:pPr>
              <a:buFontTx/>
              <a:buChar char="-"/>
            </a:pPr>
            <a:r>
              <a:rPr lang="ru-RU" dirty="0" smtClean="0"/>
              <a:t>развитие </a:t>
            </a:r>
            <a:r>
              <a:rPr lang="ru-RU" dirty="0"/>
              <a:t>общения и взаимодействия ребенка со взрослыми и сверстниками;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становление </a:t>
            </a:r>
            <a:r>
              <a:rPr lang="ru-RU" dirty="0"/>
              <a:t>самостоятельности, целенаправленности и </a:t>
            </a:r>
            <a:r>
              <a:rPr lang="ru-RU" dirty="0" err="1"/>
              <a:t>саморегуляции</a:t>
            </a:r>
            <a:r>
              <a:rPr lang="ru-RU" dirty="0"/>
              <a:t> собственных действий;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развитие </a:t>
            </a:r>
            <a:r>
              <a:rPr lang="ru-RU" dirty="0"/>
              <a:t>социального и эмоционального интеллекта, эмоциональной отзывчивости, сопереживания, формирование готовности к совместной деятельности со сверстниками, формирование уважительного отношения и чувства принадлежности к своей семье и к сообществу детей и взрослых в Организации</a:t>
            </a:r>
            <a:r>
              <a:rPr lang="ru-RU" dirty="0" smtClean="0"/>
              <a:t>;</a:t>
            </a:r>
          </a:p>
          <a:p>
            <a:pPr>
              <a:buFontTx/>
              <a:buChar char="-"/>
            </a:pPr>
            <a:r>
              <a:rPr lang="ru-RU" dirty="0" smtClean="0"/>
              <a:t> </a:t>
            </a:r>
            <a:r>
              <a:rPr lang="ru-RU" dirty="0"/>
              <a:t>формирование позитивных установок к различным видам труда и творчества; формирование основ безопасного поведения в быту, социуме, природе.</a:t>
            </a:r>
          </a:p>
        </p:txBody>
      </p:sp>
    </p:spTree>
    <p:extLst>
      <p:ext uri="{BB962C8B-B14F-4D97-AF65-F5344CB8AC3E}">
        <p14:creationId xmlns:p14="http://schemas.microsoft.com/office/powerpoint/2010/main" val="3140378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Формирование образа Я в раннем возрасте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ru-RU" dirty="0" smtClean="0"/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ребенка первоначальных представлений о себе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зрительного образа «Я» — представлений о схеме тела и своем внешнем виде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половозрастных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представлений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эмоционального опыта 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возрастных представлений</a:t>
            </a:r>
          </a:p>
          <a:p>
            <a:pPr marL="0" indent="0">
              <a:buNone/>
            </a:pPr>
            <a:r>
              <a:rPr lang="ru-RU" dirty="0"/>
              <a:t>                                                                                                                        </a:t>
            </a:r>
          </a:p>
        </p:txBody>
      </p:sp>
    </p:spTree>
    <p:extLst>
      <p:ext uri="{BB962C8B-B14F-4D97-AF65-F5344CB8AC3E}">
        <p14:creationId xmlns:p14="http://schemas.microsoft.com/office/powerpoint/2010/main" val="160707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25303"/>
            <a:ext cx="10972800" cy="64858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ребенка первоначальных представлений о себе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180213"/>
            <a:ext cx="5386917" cy="1424763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«Кто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спрятался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?»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sz="20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 учить ребенка фиксировать внимание на себе, идентифицировать себя со своим именем</a:t>
            </a:r>
            <a:r>
              <a:rPr lang="ru-RU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b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073890"/>
            <a:ext cx="5389033" cy="1440712"/>
          </a:xfrm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«Передай мяч»</a:t>
            </a:r>
          </a:p>
          <a:p>
            <a:endParaRPr lang="ru-RU" dirty="0"/>
          </a:p>
          <a:p>
            <a:r>
              <a:rPr lang="ru-RU" b="0" dirty="0"/>
              <a:t>Цель: учить ребенка взаимодействовать со сверстниками, называть имя другого ребенка.</a:t>
            </a:r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806995"/>
            <a:ext cx="5386388" cy="3617239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838" y="2806995"/>
            <a:ext cx="5389562" cy="3617239"/>
          </a:xfrm>
        </p:spPr>
      </p:pic>
    </p:spTree>
    <p:extLst>
      <p:ext uri="{BB962C8B-B14F-4D97-AF65-F5344CB8AC3E}">
        <p14:creationId xmlns:p14="http://schemas.microsoft.com/office/powerpoint/2010/main" val="2737863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08344"/>
            <a:ext cx="10972800" cy="754912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зрительного образа «Я» — представлений о схеме тела и своем внешнем виде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"Испечем оладушки"</a:t>
            </a:r>
          </a:p>
          <a:p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формировать эмоциональный контакт ребенка со взрослым и познакомить его со своими руками, их функциональным назначением</a:t>
            </a:r>
            <a:r>
              <a:rPr lang="ru-RU" b="0" dirty="0"/>
              <a:t>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265274"/>
            <a:ext cx="5389033" cy="1541720"/>
          </a:xfrm>
        </p:spPr>
        <p:txBody>
          <a:bodyPr>
            <a:normAutofit/>
          </a:bodyPr>
          <a:lstStyle/>
          <a:p>
            <a:r>
              <a:rPr lang="ru-RU" dirty="0" smtClean="0"/>
              <a:t>Игра </a:t>
            </a:r>
            <a:r>
              <a:rPr lang="ru-RU" dirty="0"/>
              <a:t>"Приведи куклу в порядок"</a:t>
            </a:r>
          </a:p>
          <a:p>
            <a:r>
              <a:rPr lang="ru-RU" sz="19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формировать у ребенка интерес к самостоятельным действиям при одевании.</a:t>
            </a:r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679405"/>
            <a:ext cx="5386388" cy="378519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838" y="2679405"/>
            <a:ext cx="5389562" cy="3785190"/>
          </a:xfrm>
        </p:spPr>
      </p:pic>
    </p:spTree>
    <p:extLst>
      <p:ext uri="{BB962C8B-B14F-4D97-AF65-F5344CB8AC3E}">
        <p14:creationId xmlns:p14="http://schemas.microsoft.com/office/powerpoint/2010/main" val="2546829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14670"/>
            <a:ext cx="11074400" cy="14324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половозрастных представлений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926" y="3403082"/>
            <a:ext cx="6142074" cy="345491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1450"/>
            <a:ext cx="6049926" cy="377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1296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532</TotalTime>
  <Words>692</Words>
  <Application>Microsoft Office PowerPoint</Application>
  <PresentationFormat>Широкоэкранный</PresentationFormat>
  <Paragraphs>61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Calibri</vt:lpstr>
      <vt:lpstr>Constantia</vt:lpstr>
      <vt:lpstr>Times New Roman</vt:lpstr>
      <vt:lpstr>Wingdings 2</vt:lpstr>
      <vt:lpstr>Поток</vt:lpstr>
      <vt:lpstr>Научно-методическое обеспечение реализации образовательной области  «Социально-коммуникативное развитие» </vt:lpstr>
      <vt:lpstr> ГБОУ школа №1375 здание №13 «Радуга»</vt:lpstr>
      <vt:lpstr>Презентация PowerPoint</vt:lpstr>
      <vt:lpstr>ФГОС ДО направлен на решение следующих задач:</vt:lpstr>
      <vt:lpstr>Социально-коммуникативное развитие </vt:lpstr>
      <vt:lpstr>Формирование образа Я в раннем возрасте</vt:lpstr>
      <vt:lpstr>формирование у ребенка первоначальных представлений о себе </vt:lpstr>
      <vt:lpstr>формирование зрительного образа «Я» — представлений о схеме тела и своем внешнем виде </vt:lpstr>
      <vt:lpstr>        формирование половозрастных представлений</vt:lpstr>
      <vt:lpstr>Формирование эмоционального опыта</vt:lpstr>
      <vt:lpstr>Презентация PowerPoint</vt:lpstr>
      <vt:lpstr>                 На стенде размещается практический материал, дающий понять, чем занимается ребёнок в детском саду, конкретные игры, советы, задания. - нормативные документы; </vt:lpstr>
      <vt:lpstr>- объявления и рекламы;  - продуктивная деятельность детей (рисунки, поделки) ; - папка-передвижка. </vt:lpstr>
      <vt:lpstr>         - выставки детских работ, поделок, изготовленные вместе с родителями. Участвуя в изготовлении поделок, родители раскрывали интересы и способности, о которых и сами не подозревали. </vt:lpstr>
      <vt:lpstr>       участие родителей в совместной деятельности                                                                           «Моя семья»</vt:lpstr>
      <vt:lpstr>Презентация PowerPoint</vt:lpstr>
      <vt:lpstr>Взаимодействие детского сада и родителей  длительный процесс, долгий кропотливый труд, требующий терпеливого неуклонного следования выбранной цели, и постоянный поиск новых путей сотрудничества с родителями. </vt:lpstr>
      <vt:lpstr>СПИСОК ИСПОЛЬЗОВАННОЙ ЛИТЕРАТУРЫ: 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семьи в реализации ФГОС дошкольного образования</dc:title>
  <dc:creator>ПК</dc:creator>
  <cp:lastModifiedBy>Припорова Ольга Ивановна</cp:lastModifiedBy>
  <cp:revision>68</cp:revision>
  <dcterms:created xsi:type="dcterms:W3CDTF">2015-11-20T06:19:49Z</dcterms:created>
  <dcterms:modified xsi:type="dcterms:W3CDTF">2024-01-30T13:58:15Z</dcterms:modified>
</cp:coreProperties>
</file>