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90" autoAdjust="0"/>
    <p:restoredTop sz="86456" autoAdjust="0"/>
  </p:normalViewPr>
  <p:slideViewPr>
    <p:cSldViewPr>
      <p:cViewPr>
        <p:scale>
          <a:sx n="43" d="100"/>
          <a:sy n="43" d="100"/>
        </p:scale>
        <p:origin x="-948" y="-6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84DEF-D0DB-4FF8-8B35-DB4CC41A6DA2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1E4004-B774-4B4A-BD2C-B97C1B8B90D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84DEF-D0DB-4FF8-8B35-DB4CC41A6DA2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4004-B774-4B4A-BD2C-B97C1B8B90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84DEF-D0DB-4FF8-8B35-DB4CC41A6DA2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4004-B774-4B4A-BD2C-B97C1B8B90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184DEF-D0DB-4FF8-8B35-DB4CC41A6DA2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41E4004-B774-4B4A-BD2C-B97C1B8B90D1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84DEF-D0DB-4FF8-8B35-DB4CC41A6DA2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4004-B774-4B4A-BD2C-B97C1B8B90D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84DEF-D0DB-4FF8-8B35-DB4CC41A6DA2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4004-B774-4B4A-BD2C-B97C1B8B90D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4004-B774-4B4A-BD2C-B97C1B8B90D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84DEF-D0DB-4FF8-8B35-DB4CC41A6DA2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84DEF-D0DB-4FF8-8B35-DB4CC41A6DA2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4004-B774-4B4A-BD2C-B97C1B8B90D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84DEF-D0DB-4FF8-8B35-DB4CC41A6DA2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4004-B774-4B4A-BD2C-B97C1B8B90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184DEF-D0DB-4FF8-8B35-DB4CC41A6DA2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41E4004-B774-4B4A-BD2C-B97C1B8B90D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84DEF-D0DB-4FF8-8B35-DB4CC41A6DA2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1E4004-B774-4B4A-BD2C-B97C1B8B90D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1184DEF-D0DB-4FF8-8B35-DB4CC41A6DA2}" type="datetimeFigureOut">
              <a:rPr lang="ru-RU" smtClean="0"/>
              <a:t>13.11.2015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41E4004-B774-4B4A-BD2C-B97C1B8B90D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Учитель физической культуры Щетинин Евгений Сергеевич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2979763"/>
          </a:xfrm>
        </p:spPr>
        <p:txBody>
          <a:bodyPr>
            <a:noAutofit/>
          </a:bodyPr>
          <a:lstStyle/>
          <a:p>
            <a:r>
              <a:rPr lang="ru-RU" sz="8000" dirty="0" smtClean="0"/>
              <a:t>Дети и</a:t>
            </a:r>
            <a:br>
              <a:rPr lang="ru-RU" sz="8000" dirty="0" smtClean="0"/>
            </a:br>
            <a:r>
              <a:rPr lang="ru-RU" sz="8000" dirty="0" smtClean="0"/>
              <a:t>Холокост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5816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Создан 27 апреля</a:t>
            </a:r>
          </a:p>
          <a:p>
            <a:pPr marL="0" indent="0">
              <a:buNone/>
            </a:pPr>
            <a:r>
              <a:rPr lang="ru-RU" dirty="0" smtClean="0"/>
              <a:t>1940г. По приказу</a:t>
            </a:r>
          </a:p>
          <a:p>
            <a:pPr marL="0" indent="0">
              <a:buNone/>
            </a:pPr>
            <a:r>
              <a:rPr lang="ru-RU" dirty="0" err="1" smtClean="0"/>
              <a:t>Гиммлера</a:t>
            </a:r>
            <a:r>
              <a:rPr lang="ru-RU" dirty="0" smtClean="0"/>
              <a:t> в </a:t>
            </a:r>
          </a:p>
          <a:p>
            <a:pPr marL="0" indent="0">
              <a:buNone/>
            </a:pPr>
            <a:r>
              <a:rPr lang="ru-RU" dirty="0" smtClean="0"/>
              <a:t>Предместье </a:t>
            </a:r>
          </a:p>
          <a:p>
            <a:pPr marL="0" indent="0">
              <a:buNone/>
            </a:pPr>
            <a:r>
              <a:rPr lang="ru-RU" dirty="0" smtClean="0"/>
              <a:t>Посольского города</a:t>
            </a:r>
          </a:p>
          <a:p>
            <a:pPr marL="0" indent="0">
              <a:buNone/>
            </a:pPr>
            <a:r>
              <a:rPr lang="ru-RU" dirty="0" smtClean="0"/>
              <a:t>Освенцима.</a:t>
            </a:r>
          </a:p>
          <a:p>
            <a:pPr marL="0" indent="0">
              <a:buNone/>
            </a:pPr>
            <a:r>
              <a:rPr lang="ru-RU" dirty="0" smtClean="0"/>
              <a:t>Это был самый</a:t>
            </a:r>
          </a:p>
          <a:p>
            <a:pPr marL="0" indent="0">
              <a:buNone/>
            </a:pPr>
            <a:r>
              <a:rPr lang="ru-RU" dirty="0" smtClean="0"/>
              <a:t>Большой из</a:t>
            </a:r>
          </a:p>
          <a:p>
            <a:pPr marL="0" indent="0">
              <a:buNone/>
            </a:pPr>
            <a:r>
              <a:rPr lang="ru-RU" dirty="0" smtClean="0"/>
              <a:t>Созданных немцами</a:t>
            </a:r>
          </a:p>
          <a:p>
            <a:pPr marL="0" indent="0">
              <a:buNone/>
            </a:pPr>
            <a:r>
              <a:rPr lang="ru-RU" dirty="0" smtClean="0"/>
              <a:t>Лагерей во всей</a:t>
            </a:r>
          </a:p>
          <a:p>
            <a:pPr marL="0" indent="0">
              <a:buNone/>
            </a:pPr>
            <a:r>
              <a:rPr lang="ru-RU" dirty="0" smtClean="0"/>
              <a:t>Оккупированной ими</a:t>
            </a:r>
          </a:p>
          <a:p>
            <a:pPr marL="0" indent="0">
              <a:buNone/>
            </a:pPr>
            <a:r>
              <a:rPr lang="ru-RU" dirty="0" smtClean="0"/>
              <a:t>Европе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Концлагерь </a:t>
            </a:r>
            <a:r>
              <a:rPr lang="ru-RU" b="1" dirty="0" err="1" smtClean="0"/>
              <a:t>Аушвиц</a:t>
            </a:r>
            <a:endParaRPr lang="ru-RU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71563"/>
            <a:ext cx="5616624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29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0"/>
            <a:ext cx="5940152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5364088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76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Из 1 миллиона 300</a:t>
            </a:r>
          </a:p>
          <a:p>
            <a:r>
              <a:rPr lang="ru-RU" dirty="0" smtClean="0"/>
              <a:t>Тысяч узников</a:t>
            </a:r>
          </a:p>
          <a:p>
            <a:r>
              <a:rPr lang="ru-RU" dirty="0" smtClean="0"/>
              <a:t>Освенцима дети</a:t>
            </a:r>
          </a:p>
          <a:p>
            <a:r>
              <a:rPr lang="ru-RU" dirty="0" smtClean="0"/>
              <a:t>Подростки не старше</a:t>
            </a:r>
          </a:p>
          <a:p>
            <a:r>
              <a:rPr lang="ru-RU" dirty="0" smtClean="0"/>
              <a:t> 18 лет составили</a:t>
            </a:r>
          </a:p>
          <a:p>
            <a:r>
              <a:rPr lang="ru-RU" dirty="0" smtClean="0"/>
              <a:t>Около 234 000</a:t>
            </a:r>
          </a:p>
          <a:p>
            <a:r>
              <a:rPr lang="ru-RU" dirty="0" smtClean="0"/>
              <a:t>ИЗ них-220 000</a:t>
            </a:r>
          </a:p>
          <a:p>
            <a:r>
              <a:rPr lang="ru-RU" dirty="0" smtClean="0"/>
              <a:t>Еврейских детей</a:t>
            </a:r>
          </a:p>
          <a:p>
            <a:r>
              <a:rPr lang="ru-RU" dirty="0" smtClean="0"/>
              <a:t>12 сентября 1944г</a:t>
            </a:r>
          </a:p>
          <a:p>
            <a:r>
              <a:rPr lang="ru-RU" dirty="0" smtClean="0"/>
              <a:t>12 300 детей</a:t>
            </a:r>
          </a:p>
          <a:p>
            <a:r>
              <a:rPr lang="ru-RU" dirty="0" smtClean="0"/>
              <a:t>Были отправлены </a:t>
            </a:r>
          </a:p>
          <a:p>
            <a:r>
              <a:rPr lang="ru-RU" dirty="0" smtClean="0"/>
              <a:t>В газовые камеры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Дети в Освенциме</a:t>
            </a:r>
            <a:endParaRPr lang="ru-RU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68760"/>
            <a:ext cx="5508104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321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627"/>
            <a:ext cx="4644008" cy="549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2132856"/>
            <a:ext cx="4786883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12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1524000"/>
            <a:ext cx="4788024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                                    Бабий Яр</a:t>
            </a:r>
            <a:endParaRPr lang="ru-RU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355976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0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0"/>
            <a:ext cx="75243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3312368" cy="6583362"/>
          </a:xfrm>
        </p:spPr>
        <p:txBody>
          <a:bodyPr>
            <a:normAutofit/>
          </a:bodyPr>
          <a:lstStyle/>
          <a:p>
            <a:r>
              <a:rPr lang="ru-RU" dirty="0" smtClean="0"/>
              <a:t>Бабий Яр- лощина на окраине Киева. где 29-30 сентября 1941 года были расстреляны более 30 тысяч евреев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213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1652141"/>
            <a:ext cx="6660232" cy="520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7944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24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6 млн человек было уничтожено , в том числе 1,5 млн детей.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Страшные цифры Холокоста</a:t>
            </a:r>
            <a:endParaRPr lang="ru-RU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4932040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4904"/>
            <a:ext cx="4211960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9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8964487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9837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«Память о Холокосте необходима, чтобы наши дети никогда небыли жертвами, палачами или равнодушными наблюдателями»</a:t>
            </a:r>
            <a:br>
              <a:rPr lang="ru-RU" b="1" dirty="0" smtClean="0"/>
            </a:br>
            <a:r>
              <a:rPr lang="ru-RU" b="1" dirty="0" smtClean="0"/>
              <a:t>И. Бауэр, исследователь Холокоста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2232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8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6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7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75" tmFilter="0, 0; 0.125,0.2665; 0.25,0.4; 0.375,0.465; 0.5,0.5;  0.625,0.535; 0.75,0.6; 0.875,0.7335; 1,1">
                                          <p:stCondLst>
                                            <p:cond delay="2075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37" tmFilter="0, 0; 0.125,0.2665; 0.25,0.4; 0.375,0.465; 0.5,0.5;  0.625,0.535; 0.75,0.6; 0.875,0.7335; 1,1">
                                          <p:stCondLst>
                                            <p:cond delay="413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13" tmFilter="0, 0; 0.125,0.2665; 0.25,0.4; 0.375,0.465; 0.5,0.5;  0.625,0.535; 0.75,0.6; 0.875,0.7335; 1,1">
                                          <p:stCondLst>
                                            <p:cond delay="5175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81">
                                          <p:stCondLst>
                                            <p:cond delay="2031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519" decel="50000">
                                          <p:stCondLst>
                                            <p:cond delay="2113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81">
                                          <p:stCondLst>
                                            <p:cond delay="41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519" decel="50000">
                                          <p:stCondLst>
                                            <p:cond delay="4181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81">
                                          <p:stCondLst>
                                            <p:cond delay="5131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519" decel="50000">
                                          <p:stCondLst>
                                            <p:cond delay="5212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81">
                                          <p:stCondLst>
                                            <p:cond delay="565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519" decel="50000">
                                          <p:stCondLst>
                                            <p:cond delay="5731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Холокост </a:t>
            </a:r>
            <a:r>
              <a:rPr lang="ru-RU" dirty="0" smtClean="0"/>
              <a:t>(от греческого слова </a:t>
            </a:r>
            <a:r>
              <a:rPr lang="en-US" dirty="0" err="1" smtClean="0"/>
              <a:t>Holocaustos</a:t>
            </a:r>
            <a:r>
              <a:rPr lang="en-US" dirty="0" smtClean="0"/>
              <a:t>-</a:t>
            </a:r>
          </a:p>
          <a:p>
            <a:r>
              <a:rPr lang="ru-RU" dirty="0" smtClean="0"/>
              <a:t>Всесожжение, жертвоприношение с помощью огня) наиболее распространенный термин, обозначающий преследование и уничтожение 6 миллионов евреев нацистами и их пособниками после прохода к власти Гитлера и до окончания Второй мировой войны (1993-1945гг</a:t>
            </a:r>
            <a:r>
              <a:rPr lang="ru-RU" dirty="0" smtClean="0"/>
              <a:t>.)</a:t>
            </a:r>
          </a:p>
          <a:p>
            <a:r>
              <a:rPr lang="ru-RU" b="1" dirty="0" smtClean="0"/>
              <a:t>Гетто- </a:t>
            </a:r>
            <a:r>
              <a:rPr lang="ru-RU" dirty="0" smtClean="0"/>
              <a:t>в годы Холокоста часть города, окруженная колючей проволокой или стенами, где обязаны были проживать евреи из прилегающих районов.</a:t>
            </a: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4487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96943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951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686800" cy="527564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dirty="0" smtClean="0"/>
              <a:t>27 января, по решению</a:t>
            </a:r>
          </a:p>
          <a:p>
            <a:pPr marL="0" indent="0" algn="r">
              <a:buNone/>
            </a:pPr>
            <a:r>
              <a:rPr lang="ru-RU" dirty="0" smtClean="0"/>
              <a:t>ООН, во всем мире……..</a:t>
            </a:r>
          </a:p>
          <a:p>
            <a:pPr marL="0" indent="0" algn="r">
              <a:buNone/>
            </a:pPr>
            <a:r>
              <a:rPr lang="ru-RU" dirty="0" smtClean="0"/>
              <a:t>Отмечается как…..........</a:t>
            </a:r>
          </a:p>
          <a:p>
            <a:pPr marL="0" indent="0" algn="r">
              <a:buNone/>
            </a:pPr>
            <a:r>
              <a:rPr lang="ru-RU" dirty="0" smtClean="0"/>
              <a:t>Международный день..</a:t>
            </a:r>
          </a:p>
          <a:p>
            <a:pPr marL="0" indent="0" algn="r">
              <a:buNone/>
            </a:pPr>
            <a:r>
              <a:rPr lang="ru-RU" dirty="0" smtClean="0"/>
              <a:t>Памяти жертв Холокоста</a:t>
            </a:r>
          </a:p>
          <a:p>
            <a:pPr marL="0" indent="0" algn="r">
              <a:buNone/>
            </a:pPr>
            <a:r>
              <a:rPr lang="ru-RU" dirty="0" smtClean="0"/>
              <a:t>В 1945г. В этот день ……..</a:t>
            </a:r>
          </a:p>
          <a:p>
            <a:pPr marL="0" indent="0" algn="r">
              <a:buNone/>
            </a:pPr>
            <a:r>
              <a:rPr lang="ru-RU" dirty="0" smtClean="0"/>
              <a:t>Советская Армия…………...</a:t>
            </a:r>
          </a:p>
          <a:p>
            <a:pPr marL="0" indent="0" algn="r">
              <a:buNone/>
            </a:pPr>
            <a:r>
              <a:rPr lang="ru-RU" dirty="0" smtClean="0"/>
              <a:t>Освободила крупнейший</a:t>
            </a:r>
          </a:p>
          <a:p>
            <a:pPr marL="0" indent="0" algn="r">
              <a:buNone/>
            </a:pPr>
            <a:r>
              <a:rPr lang="ru-RU" dirty="0" smtClean="0"/>
              <a:t>Из нацистских концентрационных</a:t>
            </a:r>
          </a:p>
          <a:p>
            <a:pPr marL="0" indent="0" algn="r">
              <a:buNone/>
            </a:pPr>
            <a:r>
              <a:rPr lang="ru-RU" dirty="0" smtClean="0"/>
              <a:t>Лагерей - </a:t>
            </a:r>
            <a:r>
              <a:rPr lang="ru-RU" dirty="0" err="1" smtClean="0"/>
              <a:t>Освенциум</a:t>
            </a:r>
            <a:r>
              <a:rPr lang="ru-RU" dirty="0" smtClean="0"/>
              <a:t>        </a:t>
            </a:r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Международный день памяти</a:t>
            </a:r>
            <a:br>
              <a:rPr lang="ru-RU" b="1" dirty="0" smtClean="0"/>
            </a:br>
            <a:r>
              <a:rPr lang="ru-RU" b="1" dirty="0" smtClean="0"/>
              <a:t>жертв Холокоста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3"/>
            <a:ext cx="4283968" cy="527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73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По всей Германии</a:t>
            </a:r>
          </a:p>
          <a:p>
            <a:pPr marL="0" indent="0">
              <a:buNone/>
            </a:pPr>
            <a:r>
              <a:rPr lang="ru-RU" dirty="0" smtClean="0"/>
              <a:t>Прокатилась волна</a:t>
            </a:r>
          </a:p>
          <a:p>
            <a:pPr marL="0" indent="0">
              <a:buNone/>
            </a:pPr>
            <a:r>
              <a:rPr lang="ru-RU" dirty="0" smtClean="0"/>
              <a:t>Еврейских погромов</a:t>
            </a:r>
          </a:p>
          <a:p>
            <a:pPr marL="0" indent="0">
              <a:buNone/>
            </a:pPr>
            <a:r>
              <a:rPr lang="ru-RU" dirty="0" smtClean="0"/>
              <a:t>Крупный из которых,</a:t>
            </a:r>
          </a:p>
          <a:p>
            <a:pPr marL="0" indent="0">
              <a:buNone/>
            </a:pPr>
            <a:r>
              <a:rPr lang="ru-RU" dirty="0" smtClean="0"/>
              <a:t>Произошедший 9-10</a:t>
            </a:r>
          </a:p>
          <a:p>
            <a:pPr marL="0" indent="0">
              <a:buNone/>
            </a:pPr>
            <a:r>
              <a:rPr lang="ru-RU" dirty="0" smtClean="0"/>
              <a:t>Ноября 1938 года, </a:t>
            </a:r>
          </a:p>
          <a:p>
            <a:pPr marL="0" indent="0">
              <a:buNone/>
            </a:pPr>
            <a:r>
              <a:rPr lang="ru-RU" dirty="0" smtClean="0"/>
              <a:t>Получил название</a:t>
            </a:r>
          </a:p>
          <a:p>
            <a:pPr marL="0" indent="0">
              <a:buNone/>
            </a:pPr>
            <a:r>
              <a:rPr lang="ru-RU" dirty="0" smtClean="0"/>
              <a:t>«Хрустальная ночь»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1"/>
            <a:ext cx="4788024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79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0"/>
            <a:ext cx="6156176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5" y="2060848"/>
            <a:ext cx="3810000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03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" y="28228"/>
            <a:ext cx="5074859" cy="397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                                        </a:t>
            </a:r>
            <a:r>
              <a:rPr lang="ru-RU" b="1" dirty="0" err="1" smtClean="0"/>
              <a:t>Януш</a:t>
            </a:r>
            <a:r>
              <a:rPr lang="ru-RU" b="1" dirty="0" smtClean="0"/>
              <a:t> Корчак</a:t>
            </a:r>
            <a:endParaRPr lang="ru-RU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860032" cy="535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87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0856" y="1524000"/>
            <a:ext cx="68622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Памятник </a:t>
            </a:r>
            <a:r>
              <a:rPr lang="ru-RU" dirty="0" err="1" smtClean="0"/>
              <a:t>Янушу</a:t>
            </a:r>
            <a:r>
              <a:rPr lang="ru-RU" dirty="0" smtClean="0"/>
              <a:t> Корчаку и его ученикам в мемориальном комплексе Яд Вашем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232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5004047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dirty="0" smtClean="0"/>
              <a:t>Дневник Анны Франк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406375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71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179</TotalTime>
  <Words>274</Words>
  <Application>Microsoft Office PowerPoint</Application>
  <PresentationFormat>Экран (4:3)</PresentationFormat>
  <Paragraphs>58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Бумажная</vt:lpstr>
      <vt:lpstr>Дети и Холокост</vt:lpstr>
      <vt:lpstr>Презентация PowerPoint</vt:lpstr>
      <vt:lpstr>Презентация PowerPoint</vt:lpstr>
      <vt:lpstr>Международный день памяти жертв Холокоста</vt:lpstr>
      <vt:lpstr>Презентация PowerPoint</vt:lpstr>
      <vt:lpstr>Презентация PowerPoint</vt:lpstr>
      <vt:lpstr>                                        Януш Корчак</vt:lpstr>
      <vt:lpstr>Памятник Янушу Корчаку и его ученикам в мемориальном комплексе Яд Вашем</vt:lpstr>
      <vt:lpstr>Дневник Анны Франк</vt:lpstr>
      <vt:lpstr>Концлагерь Аушвиц</vt:lpstr>
      <vt:lpstr>Презентация PowerPoint</vt:lpstr>
      <vt:lpstr>Дети в Освенциме</vt:lpstr>
      <vt:lpstr>Презентация PowerPoint</vt:lpstr>
      <vt:lpstr>                                            Бабий Яр</vt:lpstr>
      <vt:lpstr>Бабий Яр- лощина на окраине Киева. где 29-30 сентября 1941 года были расстреляны более 30 тысяч евреев</vt:lpstr>
      <vt:lpstr>Презентация PowerPoint</vt:lpstr>
      <vt:lpstr>Страшные цифры Холокоста</vt:lpstr>
      <vt:lpstr>«Память о Холокосте необходима, чтобы наши дети никогда небыли жертвами, палачами или равнодушными наблюдателями» И. Бауэр, исследователь Холокоста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Дети и Холокост</dc:title>
  <dc:creator>Евгений</dc:creator>
  <cp:lastModifiedBy>Евгений</cp:lastModifiedBy>
  <cp:revision>14</cp:revision>
  <dcterms:created xsi:type="dcterms:W3CDTF">2015-11-03T21:17:54Z</dcterms:created>
  <dcterms:modified xsi:type="dcterms:W3CDTF">2015-11-13T20:50:15Z</dcterms:modified>
</cp:coreProperties>
</file>