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9" r:id="rId3"/>
    <p:sldId id="264" r:id="rId4"/>
    <p:sldId id="284" r:id="rId5"/>
    <p:sldId id="276" r:id="rId6"/>
    <p:sldId id="282" r:id="rId7"/>
    <p:sldId id="256" r:id="rId8"/>
    <p:sldId id="285" r:id="rId9"/>
    <p:sldId id="271" r:id="rId10"/>
    <p:sldId id="260" r:id="rId11"/>
    <p:sldId id="258" r:id="rId12"/>
    <p:sldId id="274" r:id="rId13"/>
    <p:sldId id="268" r:id="rId14"/>
    <p:sldId id="283" r:id="rId15"/>
    <p:sldId id="278" r:id="rId16"/>
    <p:sldId id="279" r:id="rId17"/>
    <p:sldId id="280" r:id="rId18"/>
    <p:sldId id="261" r:id="rId19"/>
    <p:sldId id="267" r:id="rId20"/>
    <p:sldId id="266" r:id="rId21"/>
    <p:sldId id="262" r:id="rId22"/>
    <p:sldId id="27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489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47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4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00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8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3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5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35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2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5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9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43C15-424C-4F54-A5C7-AAD5B1AEB96F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839E-22E2-4F0D-B8A5-68B20870B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7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yamoscow.ru/istoriya-moskvy/vvedenie-voennogo-polozheniya-v-regionah-rf/" TargetMode="External"/><Relationship Id="rId3" Type="http://schemas.openxmlformats.org/officeDocument/2006/relationships/hyperlink" Target="https://yamoscow.ru/istoriya-moskvy/zavershenie-pervogo-etapa-specialnoj-voennoj-operacii/" TargetMode="External"/><Relationship Id="rId7" Type="http://schemas.openxmlformats.org/officeDocument/2006/relationships/hyperlink" Target="https://yamoscow.ru/istoriya-moskvy/referendumy-v-dnr-lnr-hersonskoj-i-zaporozhskoj-oblastyah/" TargetMode="External"/><Relationship Id="rId2" Type="http://schemas.openxmlformats.org/officeDocument/2006/relationships/hyperlink" Target="https://yamoscow.ru/istoriya-moskvy/vystuplenie-putina-v-v-o-nachale-specialnoj-voennoj-operaci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moscow.ru/istoriya-moskvy/chastichnaya-mobilizaciya-v-rossii-2022/" TargetMode="External"/><Relationship Id="rId5" Type="http://schemas.openxmlformats.org/officeDocument/2006/relationships/hyperlink" Target="https://yamoscow.ru/istoriya-moskvy/obrashhenie-putina-v-v-o-chastichnoj-mobilizacii-v-rossii/" TargetMode="External"/><Relationship Id="rId10" Type="http://schemas.openxmlformats.org/officeDocument/2006/relationships/hyperlink" Target="https://yamoscow.ru/istoriya-moskvy/sergey-shoygu-provel-pervoe-soveschanie-minoborony-v-2024-godu/" TargetMode="External"/><Relationship Id="rId4" Type="http://schemas.openxmlformats.org/officeDocument/2006/relationships/hyperlink" Target="https://yamoscow.ru/istoriya-moskvy/osvobozhdenii-luganskoj-narodnoj-respubliki/" TargetMode="External"/><Relationship Id="rId9" Type="http://schemas.openxmlformats.org/officeDocument/2006/relationships/hyperlink" Target="https://yamoscow.ru/istoriya-moskvy/popytka-myatezha-chvk-vagner-hronologiya-sobytiy-23-24-iyunya-2023-goda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Казенное общеобразовательное учреждение Воронежской области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«Школа №1»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rgbClr val="FF0000"/>
                </a:solidFill>
                <a:latin typeface="Calibri"/>
              </a:rPr>
              <a:t/>
            </a:r>
            <a:br>
              <a:rPr lang="ru-RU" altLang="ru-RU" sz="1400" b="1" dirty="0">
                <a:solidFill>
                  <a:srgbClr val="FF0000"/>
                </a:solidFill>
                <a:latin typeface="Calibri"/>
              </a:rPr>
            </a:br>
            <a:r>
              <a:rPr lang="ru-RU" altLang="ru-RU" sz="1400" b="1" dirty="0">
                <a:solidFill>
                  <a:srgbClr val="FF0000"/>
                </a:solidFill>
                <a:latin typeface="Calibri"/>
              </a:rPr>
              <a:t/>
            </a:r>
            <a:br>
              <a:rPr lang="ru-RU" altLang="ru-RU" sz="1400" b="1" dirty="0">
                <a:solidFill>
                  <a:srgbClr val="FF0000"/>
                </a:solidFill>
                <a:latin typeface="Calibri"/>
              </a:rPr>
            </a:br>
            <a:r>
              <a:rPr lang="ru-RU" altLang="ru-RU" sz="1400" b="1" dirty="0">
                <a:solidFill>
                  <a:srgbClr val="FF0000"/>
                </a:solidFill>
                <a:latin typeface="Calibri"/>
              </a:rPr>
              <a:t/>
            </a:r>
            <a:br>
              <a:rPr lang="ru-RU" altLang="ru-RU" sz="1400" b="1" dirty="0">
                <a:solidFill>
                  <a:srgbClr val="FF0000"/>
                </a:solidFill>
                <a:latin typeface="Calibri"/>
              </a:rPr>
            </a:br>
            <a:r>
              <a:rPr lang="ru-RU" altLang="ru-RU" sz="1400" b="1">
                <a:solidFill>
                  <a:srgbClr val="FF0000"/>
                </a:solidFill>
                <a:latin typeface="Calibri"/>
              </a:rPr>
              <a:t/>
            </a:r>
            <a:br>
              <a:rPr lang="ru-RU" altLang="ru-RU" sz="1400" b="1">
                <a:solidFill>
                  <a:srgbClr val="FF0000"/>
                </a:solidFill>
                <a:latin typeface="Calibri"/>
              </a:rPr>
            </a:br>
            <a:r>
              <a:rPr lang="ru-RU" alt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Внеклассное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000" b="1" dirty="0">
                <a:solidFill>
                  <a:srgbClr val="FF0000"/>
                </a:solidFill>
                <a:latin typeface="Calibri"/>
              </a:rPr>
              <a:t/>
            </a:r>
            <a:br>
              <a:rPr lang="ru-RU" altLang="ru-RU" sz="8000" b="1" dirty="0">
                <a:solidFill>
                  <a:srgbClr val="FF0000"/>
                </a:solidFill>
                <a:latin typeface="Calibri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rmAutofit fontScale="62500" lnSpcReduction="20000"/>
          </a:bodyPr>
          <a:lstStyle/>
          <a:p>
            <a:r>
              <a:rPr lang="ru-RU" sz="4400" b="1" kern="1800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«Специальная </a:t>
            </a:r>
            <a:r>
              <a:rPr lang="ru-RU" sz="4400" b="1" kern="18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военная операция России на </a:t>
            </a:r>
            <a:r>
              <a:rPr lang="ru-RU" sz="4400" b="1" kern="1800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Украине»</a:t>
            </a:r>
          </a:p>
          <a:p>
            <a:endParaRPr lang="ru-RU" sz="4400" b="1" kern="1800" dirty="0">
              <a:solidFill>
                <a:srgbClr val="010101"/>
              </a:solidFill>
              <a:latin typeface="Times New Roman" panose="02020603050405020304" pitchFamily="18" charset="0"/>
              <a:cs typeface="+mj-cs"/>
            </a:endParaRPr>
          </a:p>
          <a:p>
            <a:pPr lvl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учитель истории</a:t>
            </a:r>
          </a:p>
          <a:p>
            <a:pPr lvl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обществознания Маслов Н.И.</a:t>
            </a:r>
          </a:p>
          <a:p>
            <a:endParaRPr lang="ru-RU" sz="2900" b="1" dirty="0"/>
          </a:p>
        </p:txBody>
      </p:sp>
    </p:spTree>
    <p:extLst>
      <p:ext uri="{BB962C8B-B14F-4D97-AF65-F5344CB8AC3E}">
        <p14:creationId xmlns:p14="http://schemas.microsoft.com/office/powerpoint/2010/main" val="78698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4" y="-290946"/>
            <a:ext cx="11213667" cy="72898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Рисунок 13"/>
          <p:cNvSpPr>
            <a:spLocks noGrp="1"/>
          </p:cNvSpPr>
          <p:nvPr>
            <p:ph type="pic" idx="1"/>
          </p:nvPr>
        </p:nvSpPr>
        <p:spPr>
          <a:xfrm>
            <a:off x="9421091" y="593580"/>
            <a:ext cx="1717964" cy="4934384"/>
          </a:xfrm>
        </p:spPr>
      </p:sp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3754582" y="2057399"/>
            <a:ext cx="7384472" cy="462049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052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 algn="ctr">
              <a:lnSpc>
                <a:spcPct val="107000"/>
              </a:lnSpc>
              <a:spcBef>
                <a:spcPts val="1000"/>
              </a:spcBef>
            </a:pPr>
            <a:r>
              <a:rPr lang="ru-RU" sz="2200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специальной военной операции</a:t>
            </a:r>
            <a:r>
              <a:rPr lang="ru-RU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768985" algn="l"/>
              </a:tabLst>
            </a:pPr>
            <a:r>
              <a:rPr lang="ru-RU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жителей ДНР и ЛНР, подвергающихся издевательствам и геноциду на протяжении восьми лет;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768985" algn="l"/>
              </a:tabLs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Нейтральный и безъядерный статус Украины при обязательной демилитаризации страны;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768985" algn="l"/>
              </a:tabLs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Денацификация Украины. Полное искоренение любой неонацистской и человеконенавистнической идеологии;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768985" algn="l"/>
              </a:tabLs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Признание российской принадлежности Крыма;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768985" algn="l"/>
              </a:tabLs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Признание Украиной суверенитета ДНР и ЛНР в административных границах Донецкой и Луганской областей.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231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c.pics.livejournal.com/vigorov/77639150/1423384/1423384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708" y="-1495168"/>
            <a:ext cx="1238970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79450" lvl="0" indent="-228600" algn="ctr">
              <a:lnSpc>
                <a:spcPct val="107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Хроника событий специальной военной операции</a:t>
            </a:r>
            <a:r>
              <a:rPr lang="ru-RU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67945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Хроника событий специальной военной операции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9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24.02.2022 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Выступление Путина В.В. о начале специальной военной операции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29.03.2022 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Завершение первого этапа специальной военной операции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9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03.07.2022 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Освобождение Луганской Народной Республики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9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21.09.2022 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Обращение Путина В.В. о частичной мобилизации в России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9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21.09.2022 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Частичная мобилизация в России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9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23.09.2022 г. – 27.09.2022г.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Референдумы в ДНР, ЛНР, Херсонской и Запорожской областях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9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19.10.2022 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Введение военного положения в регионах РФ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89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23-24.06.2023 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Попытка мятежа ЧВК «Вагнер»: хронология событий 23-24 июня 2023 года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09.01.2024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FF3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Итоги СВО за 2023 год: первое совещание Минобороны в 2024 году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166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ic.pics.livejournal.com/vigorov/77639150/1413701/1413701_9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6" y="0"/>
            <a:ext cx="1236784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65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201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273350"/>
                </a:solidFill>
                <a:latin typeface="Montserrat"/>
                <a:ea typeface="+mn-ea"/>
                <a:cs typeface="+mn-cs"/>
              </a:rPr>
              <a:t>Что показала СВО?</a:t>
            </a:r>
            <a:r>
              <a:rPr lang="ru-RU" sz="2800" dirty="0">
                <a:solidFill>
                  <a:srgbClr val="273350"/>
                </a:solidFill>
                <a:latin typeface="Montserrat"/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273350"/>
                </a:solidFill>
                <a:latin typeface="Montserrat"/>
                <a:ea typeface="+mn-ea"/>
                <a:cs typeface="+mn-c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8779"/>
            <a:ext cx="10515600" cy="5118184"/>
          </a:xfrm>
        </p:spPr>
        <p:txBody>
          <a:bodyPr>
            <a:normAutofit/>
          </a:bodyPr>
          <a:lstStyle/>
          <a:p>
            <a:pPr marL="3657600" lvl="8" indent="0">
              <a:lnSpc>
                <a:spcPct val="100000"/>
              </a:lnSpc>
              <a:spcBef>
                <a:spcPts val="0"/>
              </a:spcBef>
            </a:pPr>
            <a:r>
              <a:rPr lang="ru-RU" sz="400" dirty="0" smtClean="0">
                <a:solidFill>
                  <a:srgbClr val="273350"/>
                </a:solidFill>
                <a:latin typeface="Montserrat"/>
              </a:rPr>
              <a:t>Украина </a:t>
            </a:r>
            <a:r>
              <a:rPr lang="ru-RU" sz="400" dirty="0">
                <a:solidFill>
                  <a:srgbClr val="273350"/>
                </a:solidFill>
                <a:latin typeface="Montserrat"/>
              </a:rPr>
              <a:t>действительно накачана нацизмом и русофобией.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Украины есть эффективное оружие для информационной войны – </a:t>
            </a:r>
            <a:r>
              <a:rPr lang="ru-RU" sz="14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ЦИПсО</a:t>
            </a: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Запад, как и Украина, накачан нацизмом и русофобией.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Западные СМИ не являются свободными и правдивыми.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США и Великобритания, а также их сателлиты участвуют в прокси-войне против России своими деньгами, своим оружием и живой силой в виде украинцев. Помимо этого, используются иностранные наёмники, иностранные ЧВК, солдаты и офицеры НАТО (первые управляют современной техникой типа HIMARS, вторые — планируют операции и получают данные с американских спутников).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Конфликт был спланирован Западом. Основная цель – смена власти в России. Европейская экономика крайне зависима от России, а ведущие страны Евросоюза загибаются без дешёвых российских энергоресурсов.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Многими европейскими странами руководят русофобы и марионетки США и Британии, способные разрушить экономики своих стран ради «свободы и демократии».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США есть множество </a:t>
            </a:r>
            <a:r>
              <a:rPr lang="ru-RU" sz="14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биолабораторий</a:t>
            </a: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территории Украины. Изначально США от этого обвинения отнекивались, но потом признались.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 вся «реальная оппозиция» в России – это «пятая колонна», которая после начала СВО открыто заняла прозападную и проукраинскую позиции с распространением украинской военной пропаганды и </a:t>
            </a:r>
            <a:r>
              <a:rPr lang="ru-RU" sz="14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фейков</a:t>
            </a: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 ВС РФ.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Украина – государство, построенное на лжи и безумной пропаганде. Свобода слова – это миф. Ты волен говорить всё, что хочешь, если это выгодно западным элитам. Если нет – твои телеканалы заблокируют в других странах, популярных лидеров общественного мнения </a:t>
            </a:r>
            <a:r>
              <a:rPr lang="ru-RU" sz="14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забанят</a:t>
            </a: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Культура отмены – мощное оружие для влияния на крупные компании и организации.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Россия оказалась куда мощнее, чем думал Запад. Санкции, за счёт которых изначально предполагалось «разрушить экономику России», «сделать доллар по 200 рублей, а рубль – туалетной бумагой», ударили по Западу сильнее, чем по России.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Запад будет воевать с Россией «до последнего украинца».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США активно ведут свою политику, завязанную на неоколониализме.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2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ic.pics.livejournal.com/vigorov/77639150/1404744/1404744_9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10" y="879158"/>
            <a:ext cx="9784080" cy="553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3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закончится СВО?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090246"/>
            <a:ext cx="10210800" cy="5086717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не ясно, но вот то, что может произойти или уже происходит: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Украины, а также ЛНР и ДНР, станут Россией.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больше не будет однополярным.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противовес США и Европе станут Россия, Китай и другие страны, недовольные поведением гегемона. Россия переориентируется с Запада на Восток в плане экономического сотрудничества, включающего продажу ресурсов.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союз БРИКС станет больше и влиятельнее.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Евросоюз распадётся. Сильнейшие экономики Европы больше не смогут поддерживать главных нахлебников и главных русофобов – Польшу и Прибалтику (Латвия, Литва, Эстония).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на некоторое время обезопасит себя от агрессивного Запада. 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ещё один вариант, которого добивается Запад – восстание народа и смена власти в России на прозападную. Таким был Горбачёв, таким был Ельцин, и таким в начале правления был Путин. Попыткой установить нужную Западу власть долгие годы занималась «оппозиция» в лице команды Навального, а также иные прозападные политики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блогеры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включая, например, «Быть или», который по итогу оказался украинцем. Сейчас основой для восстания являются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бесчинствах российской армии, а также санкции, многие из которых направлены не против власти, а против рядовых граждан России.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Санкции должным образом не сработали, да и люди в курсе, кто их вводит. Есть у Запада ещё одна надежда – на объявление Россией настоящей войны и объявление всеобщей мобилизации. В общем, пока «раскачать лодку» не удаётся и близко, но 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опасности забывать не стоит. Не поддавайтесь на пропаганду прозападных либералов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" y="0"/>
            <a:ext cx="124587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3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9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Военно-патриотическая акция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«Письмо солдату»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4" name="Объект 3" descr="https://avatars.mds.yandex.net/i?id=d5c9169bc9035e3d9bbe449dca0178354af87d91-10310748-images-thumbs&amp;n=1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766455"/>
            <a:ext cx="11152908" cy="4883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899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kern="18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Специальная военная операция </a:t>
            </a:r>
            <a:r>
              <a:rPr lang="ru-RU" sz="3200" b="1" kern="1800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России на Украине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6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специальной военной операции, а особенно в дни воинских праздников, армии как никогда важны слова поддержки. Поэтому любой может написать письмо на фронт как близкому человеку, если он находится в зоне спецоперации, так и любому другому участнику СВО.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Граждане Российской Федерации могут написать письмо со словами поддержки военному, находящемуся в зоне боевых действий. Его можно отправить как родному или близкому человеку, так и любому другому участнику СВО.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737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Напиши письмо солдату!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 письмо пишется в свободной форме. Рекомендовано начать его с представления — немного рассказать о себе и жизни в своем городе. Важно пожелать бойцам удачи, здоровья, успехов в бою, а также скорого возвращения домой.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Дорогой солдат!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наступающим Днем защитника Отечества! Хочу передать тебе самые теплые слова благодарности за твою службу и самоотверженность. Желаю тебе крепкого здоровья, невероятных боевых успехов и, конечно же, скорейшего возвращения домой, в объятия родных и близких. Помни, что мы все гордимся тобой и ждем тебя с нетерпением.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22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Спасибо за внимание!</a:t>
            </a:r>
            <a:br>
              <a:rPr lang="ru-RU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85851"/>
            <a:ext cx="105156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1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 algn="ctr">
              <a:lnSpc>
                <a:spcPct val="107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Предпосылки начала специальной военной операции</a:t>
            </a:r>
            <a:r>
              <a:rPr lang="ru-R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2014 году в Киеве совершился </a:t>
            </a:r>
            <a:r>
              <a:rPr lang="ru-RU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госпереворот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 нацистскими флагами и лозунгами. С тех пор на протяжении 8 лет новые власти Украины планомерно уничтожали русскоязычное население и русскую идентичность. Все это время на мирные города Луганской и Донецкой областей, не согласных с нацистским Киевом и выбравших путь независимости, летели ракеты и мины, убивающие женщин, стариков и детей, которые выросли, не зная мирной жизни.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обстрелами Киева, только по официальным данным ООН, погибли около 14 тысяч человек, среди них более 150 детей. Украинские власти использовали запрещенное вооружение, тяжелую артиллерию и минометы. При этом удары наносились не по военным объектам, а по жизненно важной инфраструктуре: водопроводам, очистным сооружениям и жилым массивам.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49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7 картинок: поддержка С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6425" cy="99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2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4128" y="1059543"/>
            <a:ext cx="1078791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Причины СВО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27335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Глобальные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причины СВО – Война Коллективного Запада против России для её ослабления, государственного переворота и смены правительства на марионеточное.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США спровоцировали два некогда братских народа на войну друг с другом. Одним, по сути, вывели русофобию на какой-то невероятный уровень, воспитали нацизм; другим же представили угрозу национальной безопасности прямо под боком.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Как удалось добиться того, что именно Россия нападёт: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 Накачка Украины нацизмом и русофобией долгие годы.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 Накачка Украины западным оружием и тренировки неонацистов из Азова по стандартам НАТО.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 Постоянный террор жителей Донбасса, среди которых сотни тысяч граждан России. Угрозы Зеленского о вступлении Украины в НАТО.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 Угрозы Зеленского о получении Украиной ядерного оружия. Постепенная отмена всего русского на территории Украины.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 Подготовка массированного весеннего наступления на Донбасс Украиной.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7335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Трофейные документы, найденные в начале СВО, продемонстрировали не только подготовку к уничтожению ДНР и ЛНР в ходе наступательной операции весной 2022-го года (в частности, полк «Азов» должен был наступая на Мариупольском направлении блокировать Новоазовск и выйти к границе РФ к 7 суткам наступления), но и последующих операций направленных на вторжение в Крым. Соответственно, начавшаяся СВО сорвала эти планы. Отказ от СВО просто бы привел к все той же войне, но в худших для России условиях. </a:t>
            </a:r>
          </a:p>
        </p:txBody>
      </p:sp>
    </p:spTree>
    <p:extLst>
      <p:ext uri="{BB962C8B-B14F-4D97-AF65-F5344CB8AC3E}">
        <p14:creationId xmlns:p14="http://schemas.microsoft.com/office/powerpoint/2010/main" val="16575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192000" cy="1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РОМЕ ПАТРИОТИЗМА У РОССИИ НЕ МОЖЕТ БЫТЬ НИКАКОГО ДРУГОГО ОБЪЕДИНЯЮЩЕГО НАЧАЛА  ПРЕЗИДЕНТ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12192000" cy="52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2957"/>
            <a:ext cx="12192000" cy="199221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" y="1"/>
            <a:ext cx="12192000" cy="1828800"/>
          </a:xfrm>
        </p:spPr>
        <p:txBody>
          <a:bodyPr anchor="ctr">
            <a:normAutofit/>
          </a:bodyPr>
          <a:lstStyle/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3802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Posters-Z_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1137961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3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598" y="365125"/>
            <a:ext cx="8368145" cy="1325563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февраля 2022 года Президент России Владимир Путин выступил с обращением к нации, в котором объявил о начале специальной военной операции в Донбассе. Обращение вышло в эфире федерального телевидения около 06:00.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2050" name="Picture 2" descr="https://znanierussia.ru/articles/wmedia/wikipedia/commons/thumb/2/23/Vladimir_Putin_%282022-02-24%29.jpg/300px-Vladimir_Putin_%282022-02-24%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690687"/>
            <a:ext cx="8368145" cy="47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61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926</Words>
  <Application>Microsoft Office PowerPoint</Application>
  <PresentationFormat>Широкоэкранный</PresentationFormat>
  <Paragraphs>70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Montserrat</vt:lpstr>
      <vt:lpstr>Times New Roman</vt:lpstr>
      <vt:lpstr>Тема Office</vt:lpstr>
      <vt:lpstr>Казенное общеобразовательное учреждение Воронежской области  «Школа №1»     Внеклассное мероприятие  </vt:lpstr>
      <vt:lpstr>Специальная военная операция России на Украине</vt:lpstr>
      <vt:lpstr>Предпосылки начала специальной военной операции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24 февраля 2022 года Президент России Владимир Путин выступил с обращением к нации, в котором объявил о начале специальной военной операции в Донбассе. Обращение вышло в эфире федерального телевидения около 06:00. </vt:lpstr>
      <vt:lpstr>Презентация PowerPoint</vt:lpstr>
      <vt:lpstr>Цели специальной военной операции </vt:lpstr>
      <vt:lpstr>Презентация PowerPoint</vt:lpstr>
      <vt:lpstr>Хроника событий специальной военной операции </vt:lpstr>
      <vt:lpstr>Презентация PowerPoint</vt:lpstr>
      <vt:lpstr>Что показала СВО? </vt:lpstr>
      <vt:lpstr>Презентация PowerPoint</vt:lpstr>
      <vt:lpstr>Чем закончится СВО? </vt:lpstr>
      <vt:lpstr>Презентация PowerPoint</vt:lpstr>
      <vt:lpstr> Военно-патриотическая акция «Письмо солдату» </vt:lpstr>
      <vt:lpstr>Презентация PowerPoint</vt:lpstr>
      <vt:lpstr>Напиши письмо солдату!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</cp:revision>
  <dcterms:created xsi:type="dcterms:W3CDTF">2024-02-07T08:53:12Z</dcterms:created>
  <dcterms:modified xsi:type="dcterms:W3CDTF">2024-02-14T09:15:20Z</dcterms:modified>
</cp:coreProperties>
</file>