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5" r:id="rId5"/>
    <p:sldId id="276" r:id="rId6"/>
    <p:sldId id="280" r:id="rId7"/>
    <p:sldId id="279" r:id="rId8"/>
    <p:sldId id="278" r:id="rId9"/>
    <p:sldId id="283" r:id="rId10"/>
    <p:sldId id="282" r:id="rId11"/>
    <p:sldId id="281" r:id="rId12"/>
    <p:sldId id="277" r:id="rId13"/>
    <p:sldId id="284" r:id="rId14"/>
    <p:sldId id="285" r:id="rId15"/>
    <p:sldId id="289" r:id="rId16"/>
    <p:sldId id="286" r:id="rId17"/>
    <p:sldId id="294" r:id="rId18"/>
    <p:sldId id="293" r:id="rId19"/>
    <p:sldId id="292" r:id="rId20"/>
    <p:sldId id="291" r:id="rId21"/>
    <p:sldId id="290" r:id="rId22"/>
    <p:sldId id="288" r:id="rId23"/>
    <p:sldId id="297" r:id="rId24"/>
    <p:sldId id="296" r:id="rId25"/>
    <p:sldId id="295" r:id="rId26"/>
    <p:sldId id="299" r:id="rId27"/>
    <p:sldId id="300" r:id="rId28"/>
    <p:sldId id="30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8261-0D19-428A-84D6-D3F3152F7A3E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4960-744F-4F91-A8FE-D4C601A84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8261-0D19-428A-84D6-D3F3152F7A3E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4960-744F-4F91-A8FE-D4C601A84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8261-0D19-428A-84D6-D3F3152F7A3E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4960-744F-4F91-A8FE-D4C601A84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8261-0D19-428A-84D6-D3F3152F7A3E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4960-744F-4F91-A8FE-D4C601A84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8261-0D19-428A-84D6-D3F3152F7A3E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4960-744F-4F91-A8FE-D4C601A84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8261-0D19-428A-84D6-D3F3152F7A3E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4960-744F-4F91-A8FE-D4C601A84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8261-0D19-428A-84D6-D3F3152F7A3E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4960-744F-4F91-A8FE-D4C601A84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8261-0D19-428A-84D6-D3F3152F7A3E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4960-744F-4F91-A8FE-D4C601A84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8261-0D19-428A-84D6-D3F3152F7A3E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4960-744F-4F91-A8FE-D4C601A84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8261-0D19-428A-84D6-D3F3152F7A3E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4960-744F-4F91-A8FE-D4C601A84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8261-0D19-428A-84D6-D3F3152F7A3E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4960-744F-4F91-A8FE-D4C601A84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88261-0D19-428A-84D6-D3F3152F7A3E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74960-744F-4F91-A8FE-D4C601A84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71600" y="2130425"/>
            <a:ext cx="7128792" cy="1470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ДЕЛОВОЙ БЛОКНОТ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 Метод проектов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образовательной деятельности детского сада»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Подготовила: Казакова Наталья Евгеньевна, </a:t>
            </a:r>
          </a:p>
          <a:p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воспитатель,  МБДОУ «Детский сад </a:t>
            </a:r>
          </a:p>
          <a:p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комбинированного вида № 135» г. Курск</a:t>
            </a:r>
            <a:endParaRPr lang="ru-RU" sz="1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дминистратор\Desktop\метод проекта\slide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908720"/>
            <a:ext cx="6242050" cy="467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дминистратор\Desktop\метод проекта\slide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836712"/>
            <a:ext cx="6242050" cy="467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дминистратор\Desktop\метод проекта\slide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92696"/>
            <a:ext cx="6242050" cy="467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Администратор\Desktop\метод проекта\slide-19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836712"/>
            <a:ext cx="6242050" cy="467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дминистратор\Desktop\метод проекта\slide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836712"/>
            <a:ext cx="6242050" cy="467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Администратор\Desktop\метод проекта\slide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764704"/>
            <a:ext cx="6242050" cy="467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Администратор\Desktop\метод проекта\slide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48680"/>
            <a:ext cx="6242050" cy="467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Администратор\Desktop\метод проекта\slide-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620688"/>
            <a:ext cx="6242050" cy="467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Администратор\Desktop\метод проекта\slide-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48680"/>
            <a:ext cx="6242050" cy="467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Администратор\Desktop\метод проекта\slide-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692696"/>
            <a:ext cx="6242050" cy="467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метод проекта\slide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836712"/>
            <a:ext cx="6242304" cy="467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Администратор\Desktop\метод проекта\slide-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764704"/>
            <a:ext cx="6242050" cy="467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Администратор\Desktop\метод проекта\slide-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92696"/>
            <a:ext cx="6242050" cy="467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Администратор\Desktop\метод проекта\slide-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764704"/>
            <a:ext cx="6242050" cy="467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Администратор\Desktop\метод проекта\slide-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764704"/>
            <a:ext cx="6242050" cy="467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Администратор\Desktop\метод проекта\slide-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836712"/>
            <a:ext cx="6242050" cy="467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Администратор\Desktop\метод проекта\slide-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980728"/>
            <a:ext cx="6242050" cy="467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Администратор\Desktop\метод проекта\slide-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836712"/>
            <a:ext cx="6242050" cy="467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Администратор\Desktop\метод проекта\slide-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764704"/>
            <a:ext cx="6242050" cy="467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Администратор\Desktop\метод проекта\slide-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764704"/>
            <a:ext cx="6242050" cy="467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дминистратор\Desktop\метод проекта\slide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836712"/>
            <a:ext cx="6242050" cy="467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инистратор\Desktop\метод проекта\slide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764704"/>
            <a:ext cx="6242050" cy="467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дминистратор\Desktop\метод проекта\slide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92696"/>
            <a:ext cx="6242050" cy="467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дминистратор\Desktop\метод проекта\slide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052736"/>
            <a:ext cx="6242050" cy="467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дминистратор\Desktop\метод проекта\slide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908720"/>
            <a:ext cx="6242050" cy="467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дминистратор\Desktop\метод проекта\slide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836712"/>
            <a:ext cx="6242050" cy="467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дминистратор\Desktop\метод проекта\slide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836712"/>
            <a:ext cx="6242050" cy="467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23</Words>
  <Application>Microsoft Office PowerPoint</Application>
  <PresentationFormat>Экран (4:3)</PresentationFormat>
  <Paragraphs>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ДЕЛОВОЙ БЛОКНОТ « Метод проектов  в образовательной деятельности детского сада»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ДЕЛОВОЙ БЛОКНОТ « Метод проектов  в образовательной деятельности детского сада»</dc:title>
  <dc:creator>Администратор</dc:creator>
  <cp:lastModifiedBy>ARM-ASF</cp:lastModifiedBy>
  <cp:revision>10</cp:revision>
  <dcterms:created xsi:type="dcterms:W3CDTF">2022-01-04T15:04:58Z</dcterms:created>
  <dcterms:modified xsi:type="dcterms:W3CDTF">2024-02-14T14:32:00Z</dcterms:modified>
</cp:coreProperties>
</file>