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60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9D33-F46C-4FFB-A26D-69052FF89D6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645-3E78-4506-AA1A-0290F8C31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0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9D33-F46C-4FFB-A26D-69052FF89D6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645-3E78-4506-AA1A-0290F8C31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5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9D33-F46C-4FFB-A26D-69052FF89D6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645-3E78-4506-AA1A-0290F8C3127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71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9D33-F46C-4FFB-A26D-69052FF89D6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645-3E78-4506-AA1A-0290F8C31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5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9D33-F46C-4FFB-A26D-69052FF89D6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645-3E78-4506-AA1A-0290F8C3127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935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9D33-F46C-4FFB-A26D-69052FF89D6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645-3E78-4506-AA1A-0290F8C31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60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9D33-F46C-4FFB-A26D-69052FF89D6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645-3E78-4506-AA1A-0290F8C31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87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9D33-F46C-4FFB-A26D-69052FF89D6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645-3E78-4506-AA1A-0290F8C31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9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9D33-F46C-4FFB-A26D-69052FF89D6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645-3E78-4506-AA1A-0290F8C31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7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9D33-F46C-4FFB-A26D-69052FF89D6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645-3E78-4506-AA1A-0290F8C31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1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9D33-F46C-4FFB-A26D-69052FF89D6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645-3E78-4506-AA1A-0290F8C31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9D33-F46C-4FFB-A26D-69052FF89D6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645-3E78-4506-AA1A-0290F8C31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0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9D33-F46C-4FFB-A26D-69052FF89D6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645-3E78-4506-AA1A-0290F8C31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9D33-F46C-4FFB-A26D-69052FF89D6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645-3E78-4506-AA1A-0290F8C31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6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9D33-F46C-4FFB-A26D-69052FF89D6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645-3E78-4506-AA1A-0290F8C31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2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645-3E78-4506-AA1A-0290F8C3127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9D33-F46C-4FFB-A26D-69052FF89D6C}" type="datetimeFigureOut">
              <a:rPr lang="ru-RU" smtClean="0"/>
              <a:t>14.02.2024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76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39D33-F46C-4FFB-A26D-69052FF89D6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248645-3E78-4506-AA1A-0290F8C31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03909"/>
            <a:ext cx="10399376" cy="490450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МАСТЕР КЛАСС </a:t>
            </a:r>
            <a:br>
              <a:rPr lang="ru-RU" sz="5400" b="1" dirty="0" smtClean="0">
                <a:solidFill>
                  <a:srgbClr val="7030A0"/>
                </a:solidFill>
              </a:rPr>
            </a:br>
            <a:r>
              <a:rPr lang="ru-RU" sz="5400" b="1" dirty="0" smtClean="0">
                <a:solidFill>
                  <a:srgbClr val="7030A0"/>
                </a:solidFill>
              </a:rPr>
              <a:t>КО ДНЮ </a:t>
            </a:r>
            <a:br>
              <a:rPr lang="ru-RU" sz="5400" b="1" dirty="0" smtClean="0">
                <a:solidFill>
                  <a:srgbClr val="7030A0"/>
                </a:solidFill>
              </a:rPr>
            </a:br>
            <a:r>
              <a:rPr lang="ru-RU" sz="5400" b="1" dirty="0" smtClean="0">
                <a:solidFill>
                  <a:srgbClr val="7030A0"/>
                </a:solidFill>
              </a:rPr>
              <a:t>ЗАПОВЕДНИКОВ </a:t>
            </a:r>
            <a:br>
              <a:rPr lang="ru-RU" sz="5400" b="1" dirty="0" smtClean="0">
                <a:solidFill>
                  <a:srgbClr val="7030A0"/>
                </a:solidFill>
              </a:rPr>
            </a:br>
            <a:r>
              <a:rPr lang="ru-RU" sz="5400" b="1" dirty="0" smtClean="0">
                <a:solidFill>
                  <a:srgbClr val="7030A0"/>
                </a:solidFill>
              </a:rPr>
              <a:t>И </a:t>
            </a:r>
            <a:br>
              <a:rPr lang="ru-RU" sz="5400" b="1" dirty="0" smtClean="0">
                <a:solidFill>
                  <a:srgbClr val="7030A0"/>
                </a:solidFill>
              </a:rPr>
            </a:br>
            <a:r>
              <a:rPr lang="ru-RU" sz="5400" b="1" dirty="0" smtClean="0">
                <a:solidFill>
                  <a:srgbClr val="7030A0"/>
                </a:solidFill>
              </a:rPr>
              <a:t>НАЦИОНАЛЬНЫХ ПАРКОВ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717472"/>
            <a:ext cx="9755139" cy="2026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КЛАССНЫЙ ШТУЧКИ ИЗ МУСОРНОЙ КУЧКИ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КОРМУШКИ ДЛЯ ПТИЦ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работы: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67" y="1270000"/>
            <a:ext cx="4635694" cy="347677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1014" y="3801332"/>
            <a:ext cx="2725935" cy="2879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193" y="1084681"/>
            <a:ext cx="2952805" cy="3362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18" y="913361"/>
            <a:ext cx="2540593" cy="242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Скорей на помощь, дети!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Вот в это самый трудный час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Спасенья птицы ждут от вас.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Кормите их! Согрейте!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Повесьте домик на суку!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Рассыпьте крошки на снегу,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А то и манной кашки…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И оживут бедняжки!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419725"/>
            <a:ext cx="8596668" cy="6216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652826" y="1765487"/>
            <a:ext cx="2088990" cy="1934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Picture 2" descr="https://stroy-podskazka.ru/images/article/orig/2019/01/kak-sdelat-kormushku-dlya-ptic-iz-korobki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4136802"/>
            <a:ext cx="4318442" cy="215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8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28700"/>
            <a:ext cx="11409217" cy="3022133"/>
          </a:xfrm>
        </p:spPr>
        <p:txBody>
          <a:bodyPr/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75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689" y="353291"/>
            <a:ext cx="11246283" cy="200544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11 января </a:t>
            </a:r>
            <a:r>
              <a:rPr lang="ru-RU" sz="2800" b="1" dirty="0" smtClean="0">
                <a:solidFill>
                  <a:srgbClr val="002060"/>
                </a:solidFill>
              </a:rPr>
              <a:t>– Всероссийский День заповедников и национальных парков.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Этот день ежегодно отмечают в России с 1997 года по инициативе «Центра охраны дикой природы»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vsegda-pomnim.com/uploads/posts/2022-04/1649203662_63-vsegda-pomnim-com-p-prirodnie-zapovedniki-rossii-foto-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9" y="2452256"/>
            <a:ext cx="6092932" cy="406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xn--e1abcgakjmf3afc5c8g.xn--p1ai/upload/main/392/392608c2486d15e99d3a0d23860e8a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94" y="2452256"/>
            <a:ext cx="6338280" cy="385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264293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Заповедник – участок земли или водного пространства, в пределах которого запрещена любая деятельность человека.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photoalbum.nik38.ru/showPhoto.php?photo_id=5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2" y="2472316"/>
            <a:ext cx="5129041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.fishki.net/upload/post/2021/04/05/3694089/ae3ead977aaa4c8340a1f78fa5a6085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86" y="2545773"/>
            <a:ext cx="5373123" cy="393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8991"/>
            <a:ext cx="10939702" cy="169140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 сегодняшний день в нашей стране действует 110 заповедников и 46 национальных парков (их общая площадь составляет 11,9% площади нашей страны).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s://msbpartner.ru/wp-content/uploads/b/7/d/b7d3a5fc6674b96ba3efd0d63d97f22d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23823" r="10222" b="9787"/>
          <a:stretch/>
        </p:blipFill>
        <p:spPr bwMode="auto">
          <a:xfrm>
            <a:off x="1226128" y="1930400"/>
            <a:ext cx="8925790" cy="441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8" name="Picture 8" descr="https://anapa-resort.ru/wp-content/uploads/0/5/4/0548d64fd39bbe2d723a4bdcf00c9607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0" y="609600"/>
            <a:ext cx="10039326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344948" cy="13208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2013 году в России был утвержден единый символ заповедников России.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https://bastak-eao.ru/wp-content/uploads/2016/02/zap_ros_bann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91" y="2527962"/>
            <a:ext cx="5174673" cy="322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1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645" y="197427"/>
            <a:ext cx="11772900" cy="5843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Птицам нужны постоянные источники пищи в течение года,  чтобы пережить холодные ночи, миграцию и суровую погоду.  Поэтому даже кормушка из коробки от сока для птиц будет идеальной.  Есть много вариантов кормушек,  в интернет, в магазинах.  Но иногда лучше всего сделать кормушку для птиц своими руками  из пустой коробки  от сока  или любых других подходящих подручных материалов. 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Основные достоинства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этих самодельных кормушек для птиц-  их очень легко сделать,  они не требуют затрат,  а главное вы помогаете природе,  вторично используя отработанные материалы.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2789030"/>
            <a:ext cx="9712035" cy="40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Для изготовления кормушки нам понадобится: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691" y="2160589"/>
            <a:ext cx="3255509" cy="388077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Коробка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Бумага цветная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Клей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Ножницы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Фломастеры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Веревка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Палочки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91" y="1273108"/>
            <a:ext cx="5435600" cy="56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359569"/>
            <a:ext cx="3086100" cy="31416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28" y="435898"/>
            <a:ext cx="3656780" cy="2711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19" y="565576"/>
            <a:ext cx="3583709" cy="2729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4" b="33636"/>
          <a:stretch/>
        </p:blipFill>
        <p:spPr>
          <a:xfrm>
            <a:off x="365134" y="3752677"/>
            <a:ext cx="3169788" cy="23275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7" t="32424" r="1967" b="32878"/>
          <a:stretch/>
        </p:blipFill>
        <p:spPr>
          <a:xfrm>
            <a:off x="4022734" y="3700723"/>
            <a:ext cx="3169788" cy="23795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37" y="3684835"/>
            <a:ext cx="3604491" cy="271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192</Words>
  <Application>Microsoft Office PowerPoint</Application>
  <PresentationFormat>Широкоэкранный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МАСТЕР КЛАСС  КО ДНЮ  ЗАПОВЕДНИКОВ  И  НАЦИОНАЛЬНЫХ ПАРКОВ</vt:lpstr>
      <vt:lpstr>11 января – Всероссийский День заповедников и национальных парков. Этот день ежегодно отмечают в России с 1997 года по инициативе «Центра охраны дикой природы»   </vt:lpstr>
      <vt:lpstr>Заповедник – участок земли или водного пространства, в пределах которого запрещена любая деятельность человека. </vt:lpstr>
      <vt:lpstr>На сегодняшний день в нашей стране действует 110 заповедников и 46 национальных парков (их общая площадь составляет 11,9% площади нашей страны).</vt:lpstr>
      <vt:lpstr>Презентация PowerPoint</vt:lpstr>
      <vt:lpstr>В 2013 году в России был утвержден единый символ заповедников России.</vt:lpstr>
      <vt:lpstr>Презентация PowerPoint</vt:lpstr>
      <vt:lpstr>Для изготовления кормушки нам понадобится: </vt:lpstr>
      <vt:lpstr>1</vt:lpstr>
      <vt:lpstr>Итоги работы:</vt:lpstr>
      <vt:lpstr>Скорей на помощь, дети! Вот в это самый трудный час Спасенья птицы ждут от вас. Кормите их! Согрейте! Повесьте домик на суку! Рассыпьте крошки на снегу, А то и манной кашки… И оживут бедняжки!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2023-01-22T13:40:19Z</dcterms:created>
  <dcterms:modified xsi:type="dcterms:W3CDTF">2024-02-14T14:52:25Z</dcterms:modified>
</cp:coreProperties>
</file>