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06"/>
    <a:srgbClr val="6666FF"/>
    <a:srgbClr val="996633"/>
    <a:srgbClr val="CCCC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03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59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781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293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2339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905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540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47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51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2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69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71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06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0039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0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108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82103-842E-45A2-B507-02961360E62B}" type="datetimeFigureOut">
              <a:rPr lang="ru-RU" smtClean="0"/>
              <a:t>08.02.2024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25B6D4F-A89C-4536-B2F0-402541FD98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34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svg"/><Relationship Id="rId9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svg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svg"/><Relationship Id="rId9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16.sv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sv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sv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sv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sv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4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1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4172989"/>
            <a:ext cx="8596668" cy="1986741"/>
          </a:xfrm>
        </p:spPr>
        <p:txBody>
          <a:bodyPr>
            <a:noAutofit/>
          </a:bodyPr>
          <a:lstStyle/>
          <a:p>
            <a:r>
              <a:rPr lang="ru-RU" sz="2800" dirty="0" smtClean="0"/>
              <a:t>Игру подготовила: </a:t>
            </a:r>
            <a:r>
              <a:rPr lang="ru-RU" sz="2800" dirty="0" err="1" smtClean="0"/>
              <a:t>Расторопова</a:t>
            </a:r>
            <a:r>
              <a:rPr lang="ru-RU" sz="2800" dirty="0" smtClean="0"/>
              <a:t> Анна Васильевна</a:t>
            </a:r>
            <a:br>
              <a:rPr lang="ru-RU" sz="2800" dirty="0" smtClean="0"/>
            </a:br>
            <a:r>
              <a:rPr lang="ru-RU" sz="2800" dirty="0" smtClean="0"/>
              <a:t>учитель начальных классов</a:t>
            </a:r>
            <a:br>
              <a:rPr lang="ru-RU" sz="2800" dirty="0" smtClean="0"/>
            </a:br>
            <a:r>
              <a:rPr lang="ru-RU" sz="2800" dirty="0" smtClean="0"/>
              <a:t>МБОУ «СОШ № 37» г. Выборга</a:t>
            </a:r>
            <a:endParaRPr lang="ru-RU" sz="28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407" y="329212"/>
            <a:ext cx="3426756" cy="342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88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Вопрос 8: как называется «волшебная палочка» Деда Мороза?</a:t>
            </a:r>
            <a:endParaRPr lang="ru-RU" sz="4400" dirty="0"/>
          </a:p>
        </p:txBody>
      </p:sp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954368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Скипетр</a:t>
            </a:r>
            <a:endParaRPr lang="ru-RU" sz="3200" b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138764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Посох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546566" y="4638873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Леденец</a:t>
            </a:r>
            <a:endParaRPr lang="ru-RU" sz="3200" b="1" dirty="0"/>
          </a:p>
        </p:txBody>
      </p:sp>
      <p:pic>
        <p:nvPicPr>
          <p:cNvPr id="6" name="Рисунок 5" descr="Колокольчики">
            <a:extLst>
              <a:ext uri="{FF2B5EF4-FFF2-40B4-BE49-F238E27FC236}">
                <a16:creationId xmlns:a16="http://schemas.microsoft.com/office/drawing/2014/main" id="{060C0182-8CC8-48D7-89F8-EF9BCD9C8C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7334" y="540728"/>
            <a:ext cx="914400" cy="914400"/>
          </a:xfrm>
          <a:prstGeom prst="rect">
            <a:avLst/>
          </a:prstGeom>
        </p:spPr>
      </p:pic>
      <p:pic>
        <p:nvPicPr>
          <p:cNvPr id="7" name="Рисунок 6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99102" y="1855970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41560" y="1864283"/>
            <a:ext cx="914400" cy="914400"/>
          </a:xfrm>
          <a:prstGeom prst="rect">
            <a:avLst/>
          </a:prstGeom>
        </p:spPr>
      </p:pic>
      <p:pic>
        <p:nvPicPr>
          <p:cNvPr id="9" name="Рисунок 8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08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Вопрос 9: какой головной убор у снеговика?</a:t>
            </a:r>
            <a:endParaRPr lang="ru-RU" sz="4400" dirty="0"/>
          </a:p>
        </p:txBody>
      </p:sp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954368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Шапка ушанка</a:t>
            </a:r>
            <a:endParaRPr lang="ru-RU" sz="3200" b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138764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Цилиндр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546566" y="4638873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Ведро</a:t>
            </a:r>
            <a:endParaRPr lang="ru-RU" sz="3200" b="1" dirty="0"/>
          </a:p>
        </p:txBody>
      </p:sp>
      <p:pic>
        <p:nvPicPr>
          <p:cNvPr id="6" name="Рисунок 5" descr="Колокольчики">
            <a:extLst>
              <a:ext uri="{FF2B5EF4-FFF2-40B4-BE49-F238E27FC236}">
                <a16:creationId xmlns:a16="http://schemas.microsoft.com/office/drawing/2014/main" id="{060C0182-8CC8-48D7-89F8-EF9BCD9C8C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399" y="489710"/>
            <a:ext cx="914400" cy="914400"/>
          </a:xfrm>
          <a:prstGeom prst="rect">
            <a:avLst/>
          </a:prstGeom>
        </p:spPr>
      </p:pic>
      <p:pic>
        <p:nvPicPr>
          <p:cNvPr id="7" name="Рисунок 6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83960" y="1270000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18355" y="1270000"/>
            <a:ext cx="914400" cy="914400"/>
          </a:xfrm>
          <a:prstGeom prst="rect">
            <a:avLst/>
          </a:prstGeom>
        </p:spPr>
      </p:pic>
      <p:pic>
        <p:nvPicPr>
          <p:cNvPr id="9" name="Рисунок 8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097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Вопрос 10: откуда Дед Мороз достаёт свои подарки? </a:t>
            </a:r>
            <a:endParaRPr lang="ru-RU" sz="4400" dirty="0"/>
          </a:p>
        </p:txBody>
      </p:sp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954368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Мешок</a:t>
            </a:r>
            <a:endParaRPr lang="ru-RU" sz="3200" b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138764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Сейф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546566" y="4638873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Карман</a:t>
            </a:r>
            <a:endParaRPr lang="ru-RU" sz="3200" b="1" dirty="0"/>
          </a:p>
        </p:txBody>
      </p:sp>
      <p:pic>
        <p:nvPicPr>
          <p:cNvPr id="6" name="Рисунок 5" descr="Колокольчики">
            <a:extLst>
              <a:ext uri="{FF2B5EF4-FFF2-40B4-BE49-F238E27FC236}">
                <a16:creationId xmlns:a16="http://schemas.microsoft.com/office/drawing/2014/main" id="{060C0182-8CC8-48D7-89F8-EF9BCD9C8C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399" y="489710"/>
            <a:ext cx="914400" cy="914400"/>
          </a:xfrm>
          <a:prstGeom prst="rect">
            <a:avLst/>
          </a:prstGeom>
        </p:spPr>
      </p:pic>
      <p:pic>
        <p:nvPicPr>
          <p:cNvPr id="7" name="Рисунок 6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38078" y="1270000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16562" y="1270000"/>
            <a:ext cx="914400" cy="914400"/>
          </a:xfrm>
          <a:prstGeom prst="rect">
            <a:avLst/>
          </a:prstGeom>
        </p:spPr>
      </p:pic>
      <p:pic>
        <p:nvPicPr>
          <p:cNvPr id="9" name="Рисунок 8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04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ИГРУ!!!!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1687484"/>
            <a:ext cx="6461759" cy="426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67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F1D2B-1520-4CCA-A014-3ADBAA914C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/>
              <a:t>Новогодний </a:t>
            </a:r>
            <a:r>
              <a:rPr lang="ru-RU" dirty="0" err="1"/>
              <a:t>квиз</a:t>
            </a:r>
            <a:endParaRPr lang="ru-RU" dirty="0"/>
          </a:p>
        </p:txBody>
      </p:sp>
      <p:pic>
        <p:nvPicPr>
          <p:cNvPr id="6" name="Рисунок 5" descr="Праздничный венок">
            <a:extLst>
              <a:ext uri="{FF2B5EF4-FFF2-40B4-BE49-F238E27FC236}">
                <a16:creationId xmlns:a16="http://schemas.microsoft.com/office/drawing/2014/main" id="{2B04E12F-F43C-4C58-A74A-B41D81825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64423" y="1429869"/>
            <a:ext cx="1631577" cy="1631577"/>
          </a:xfrm>
          <a:prstGeom prst="rect">
            <a:avLst/>
          </a:prstGeom>
        </p:spPr>
      </p:pic>
      <p:pic>
        <p:nvPicPr>
          <p:cNvPr id="8" name="Рисунок 7" descr="Имбирный пряник">
            <a:extLst>
              <a:ext uri="{FF2B5EF4-FFF2-40B4-BE49-F238E27FC236}">
                <a16:creationId xmlns:a16="http://schemas.microsoft.com/office/drawing/2014/main" id="{D42EEC73-A579-4259-ADC9-FA5A765B742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202706" y="3136436"/>
            <a:ext cx="914400" cy="914400"/>
          </a:xfrm>
          <a:prstGeom prst="rect">
            <a:avLst/>
          </a:prstGeom>
        </p:spPr>
      </p:pic>
      <p:pic>
        <p:nvPicPr>
          <p:cNvPr id="9" name="Рисунок 8" descr="Имбирный пряник">
            <a:extLst>
              <a:ext uri="{FF2B5EF4-FFF2-40B4-BE49-F238E27FC236}">
                <a16:creationId xmlns:a16="http://schemas.microsoft.com/office/drawing/2014/main" id="{E337A7E5-7B10-4B3C-BA36-2221074C2A0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37765" y="3136436"/>
            <a:ext cx="914400" cy="914400"/>
          </a:xfrm>
          <a:prstGeom prst="rect">
            <a:avLst/>
          </a:prstGeom>
        </p:spPr>
      </p:pic>
      <p:pic>
        <p:nvPicPr>
          <p:cNvPr id="11" name="Рисунок 10" descr="Фейерверки">
            <a:extLst>
              <a:ext uri="{FF2B5EF4-FFF2-40B4-BE49-F238E27FC236}">
                <a16:creationId xmlns:a16="http://schemas.microsoft.com/office/drawing/2014/main" id="{ECE94B96-AD7C-4998-B271-137A33B215E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895924">
            <a:off x="7283426" y="308050"/>
            <a:ext cx="1680365" cy="1680365"/>
          </a:xfrm>
          <a:prstGeom prst="rect">
            <a:avLst/>
          </a:prstGeom>
        </p:spPr>
      </p:pic>
      <p:pic>
        <p:nvPicPr>
          <p:cNvPr id="12" name="Рисунок 11" descr="Фейерверки">
            <a:extLst>
              <a:ext uri="{FF2B5EF4-FFF2-40B4-BE49-F238E27FC236}">
                <a16:creationId xmlns:a16="http://schemas.microsoft.com/office/drawing/2014/main" id="{B192509A-FEF1-4FC3-B965-CB394AB01F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54976">
            <a:off x="666885" y="4558221"/>
            <a:ext cx="1680365" cy="1680365"/>
          </a:xfrm>
          <a:prstGeom prst="rect">
            <a:avLst/>
          </a:prstGeom>
        </p:spPr>
      </p:pic>
      <p:pic>
        <p:nvPicPr>
          <p:cNvPr id="14" name="Рисунок 13" descr="Снежинка">
            <a:extLst>
              <a:ext uri="{FF2B5EF4-FFF2-40B4-BE49-F238E27FC236}">
                <a16:creationId xmlns:a16="http://schemas.microsoft.com/office/drawing/2014/main" id="{F72537B8-EBD4-4FBC-B32C-872410C823F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763979">
            <a:off x="-884336" y="-741736"/>
            <a:ext cx="1986996" cy="1986996"/>
          </a:xfrm>
          <a:prstGeom prst="rect">
            <a:avLst/>
          </a:prstGeom>
        </p:spPr>
      </p:pic>
      <p:pic>
        <p:nvPicPr>
          <p:cNvPr id="15" name="Рисунок 14" descr="Снежинка">
            <a:extLst>
              <a:ext uri="{FF2B5EF4-FFF2-40B4-BE49-F238E27FC236}">
                <a16:creationId xmlns:a16="http://schemas.microsoft.com/office/drawing/2014/main" id="{9EE74C9E-8ABE-40CA-9282-EDBC53FDF33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-1077667" y="260636"/>
            <a:ext cx="1986996" cy="1986996"/>
          </a:xfrm>
          <a:prstGeom prst="rect">
            <a:avLst/>
          </a:prstGeom>
        </p:spPr>
      </p:pic>
      <p:pic>
        <p:nvPicPr>
          <p:cNvPr id="16" name="Рисунок 15" descr="Снежинка">
            <a:extLst>
              <a:ext uri="{FF2B5EF4-FFF2-40B4-BE49-F238E27FC236}">
                <a16:creationId xmlns:a16="http://schemas.microsoft.com/office/drawing/2014/main" id="{F9906423-69D7-4DE2-AAD2-016B977B56D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920855">
            <a:off x="-1077667" y="1254134"/>
            <a:ext cx="1986996" cy="1986996"/>
          </a:xfrm>
          <a:prstGeom prst="rect">
            <a:avLst/>
          </a:prstGeom>
        </p:spPr>
      </p:pic>
      <p:pic>
        <p:nvPicPr>
          <p:cNvPr id="17" name="Рисунок 16" descr="Снежинка">
            <a:extLst>
              <a:ext uri="{FF2B5EF4-FFF2-40B4-BE49-F238E27FC236}">
                <a16:creationId xmlns:a16="http://schemas.microsoft.com/office/drawing/2014/main" id="{00329BD8-9A1E-450E-8214-29F2CEEB302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751852" y="-752478"/>
            <a:ext cx="1986996" cy="1986996"/>
          </a:xfrm>
          <a:prstGeom prst="rect">
            <a:avLst/>
          </a:prstGeom>
        </p:spPr>
      </p:pic>
      <p:pic>
        <p:nvPicPr>
          <p:cNvPr id="18" name="Рисунок 17" descr="Снежинка">
            <a:extLst>
              <a:ext uri="{FF2B5EF4-FFF2-40B4-BE49-F238E27FC236}">
                <a16:creationId xmlns:a16="http://schemas.microsoft.com/office/drawing/2014/main" id="{09B7BA8F-BC5E-4E33-A26B-674C02E884F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644218" y="461762"/>
            <a:ext cx="1986996" cy="1986996"/>
          </a:xfrm>
          <a:prstGeom prst="rect">
            <a:avLst/>
          </a:prstGeom>
        </p:spPr>
      </p:pic>
      <p:pic>
        <p:nvPicPr>
          <p:cNvPr id="19" name="Рисунок 18" descr="Снежинка">
            <a:extLst>
              <a:ext uri="{FF2B5EF4-FFF2-40B4-BE49-F238E27FC236}">
                <a16:creationId xmlns:a16="http://schemas.microsoft.com/office/drawing/2014/main" id="{3182589F-D9C3-4D9D-94BE-3FF90BA8302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835225" y="1956263"/>
            <a:ext cx="1986996" cy="1986996"/>
          </a:xfrm>
          <a:prstGeom prst="rect">
            <a:avLst/>
          </a:prstGeom>
        </p:spPr>
      </p:pic>
      <p:pic>
        <p:nvPicPr>
          <p:cNvPr id="21" name="Рисунок 20" descr="Звезда">
            <a:extLst>
              <a:ext uri="{FF2B5EF4-FFF2-40B4-BE49-F238E27FC236}">
                <a16:creationId xmlns:a16="http://schemas.microsoft.com/office/drawing/2014/main" id="{3EA3FFD5-1774-4A59-80ED-982F7445EEE6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851180" y="4313638"/>
            <a:ext cx="914400" cy="914400"/>
          </a:xfrm>
          <a:prstGeom prst="rect">
            <a:avLst/>
          </a:prstGeom>
        </p:spPr>
      </p:pic>
      <p:pic>
        <p:nvPicPr>
          <p:cNvPr id="23" name="Рисунок 22" descr="Звезда">
            <a:extLst>
              <a:ext uri="{FF2B5EF4-FFF2-40B4-BE49-F238E27FC236}">
                <a16:creationId xmlns:a16="http://schemas.microsoft.com/office/drawing/2014/main" id="{979E6B59-D992-47B9-889B-960EF1AAE496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936780" y="5201236"/>
            <a:ext cx="914400" cy="914400"/>
          </a:xfrm>
          <a:prstGeom prst="rect">
            <a:avLst/>
          </a:prstGeom>
        </p:spPr>
      </p:pic>
      <p:pic>
        <p:nvPicPr>
          <p:cNvPr id="24" name="Рисунок 23" descr="Звезда">
            <a:extLst>
              <a:ext uri="{FF2B5EF4-FFF2-40B4-BE49-F238E27FC236}">
                <a16:creationId xmlns:a16="http://schemas.microsoft.com/office/drawing/2014/main" id="{79486026-B1B5-4329-B81A-3D6A3640B02D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88024" y="339734"/>
            <a:ext cx="914400" cy="914400"/>
          </a:xfrm>
          <a:prstGeom prst="rect">
            <a:avLst/>
          </a:prstGeom>
        </p:spPr>
      </p:pic>
      <p:pic>
        <p:nvPicPr>
          <p:cNvPr id="25" name="Рисунок 24" descr="Звезда">
            <a:extLst>
              <a:ext uri="{FF2B5EF4-FFF2-40B4-BE49-F238E27FC236}">
                <a16:creationId xmlns:a16="http://schemas.microsoft.com/office/drawing/2014/main" id="{1E2FFC9B-EC8D-4FED-A1F5-A3597C35C31B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87261" y="112418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22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DF1D2B-1520-4CCA-A014-3ADBAA914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9562" y="215008"/>
            <a:ext cx="7766936" cy="1646302"/>
          </a:xfrm>
        </p:spPr>
        <p:txBody>
          <a:bodyPr/>
          <a:lstStyle/>
          <a:p>
            <a:pPr algn="ctr"/>
            <a:r>
              <a:rPr lang="ru-RU" sz="4400" dirty="0"/>
              <a:t>Вопрос 1: где живёт </a:t>
            </a:r>
            <a:r>
              <a:rPr lang="ru-RU" sz="4400" dirty="0" smtClean="0"/>
              <a:t>Дед </a:t>
            </a:r>
            <a:r>
              <a:rPr lang="ru-RU" sz="4400" dirty="0"/>
              <a:t>Мороз?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919283" y="2775710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Великий Устюг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BA0D0AB3-00D9-42DC-A193-7BA34F4BF979}"/>
              </a:ext>
            </a:extLst>
          </p:cNvPr>
          <p:cNvSpPr/>
          <p:nvPr/>
        </p:nvSpPr>
        <p:spPr>
          <a:xfrm>
            <a:off x="6074067" y="2775710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Великий Новгород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51215457-B2C5-4BC1-8D5D-28876386427B}"/>
              </a:ext>
            </a:extLst>
          </p:cNvPr>
          <p:cNvSpPr/>
          <p:nvPr/>
        </p:nvSpPr>
        <p:spPr>
          <a:xfrm>
            <a:off x="3481869" y="4583681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Лапландия</a:t>
            </a:r>
          </a:p>
        </p:txBody>
      </p:sp>
      <p:pic>
        <p:nvPicPr>
          <p:cNvPr id="16" name="Рисунок 15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7" name="Рисунок 16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  <p:pic>
        <p:nvPicPr>
          <p:cNvPr id="18" name="Рисунок 17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22" name="Рисунок 21" descr="Леденец в форме посоха">
            <a:extLst>
              <a:ext uri="{FF2B5EF4-FFF2-40B4-BE49-F238E27FC236}">
                <a16:creationId xmlns:a16="http://schemas.microsoft.com/office/drawing/2014/main" id="{2B538AF3-2073-4114-B578-508B030F642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07458" y="1038159"/>
            <a:ext cx="914400" cy="914400"/>
          </a:xfrm>
          <a:prstGeom prst="rect">
            <a:avLst/>
          </a:prstGeom>
        </p:spPr>
      </p:pic>
      <p:pic>
        <p:nvPicPr>
          <p:cNvPr id="24" name="Рисунок 23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15233" y="1041143"/>
            <a:ext cx="914400" cy="914400"/>
          </a:xfrm>
          <a:prstGeom prst="rect">
            <a:avLst/>
          </a:prstGeom>
        </p:spPr>
      </p:pic>
      <p:pic>
        <p:nvPicPr>
          <p:cNvPr id="26" name="Рисунок 25" descr="Колокольчики">
            <a:extLst>
              <a:ext uri="{FF2B5EF4-FFF2-40B4-BE49-F238E27FC236}">
                <a16:creationId xmlns:a16="http://schemas.microsoft.com/office/drawing/2014/main" id="{060C0182-8CC8-48D7-89F8-EF9BCD9C8C3B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19283" y="39109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18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/>
              <a:t>Вопрос </a:t>
            </a:r>
            <a:r>
              <a:rPr lang="ru-RU" sz="4400" dirty="0" smtClean="0"/>
              <a:t>2: сколько </a:t>
            </a:r>
            <a:r>
              <a:rPr lang="ru-RU" sz="4400" dirty="0"/>
              <a:t>лучей у </a:t>
            </a:r>
            <a:r>
              <a:rPr lang="ru-RU" sz="4400" dirty="0" smtClean="0"/>
              <a:t>снежинки на этом слайде?</a:t>
            </a:r>
            <a:endParaRPr lang="ru-RU" sz="4400" dirty="0"/>
          </a:p>
        </p:txBody>
      </p:sp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92167" y="2901271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5</a:t>
            </a:r>
            <a:endParaRPr lang="ru-RU" sz="3200" b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006517" y="2901271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6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414319" y="4859946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7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609600"/>
            <a:ext cx="914479" cy="914479"/>
          </a:xfrm>
          <a:prstGeom prst="rect">
            <a:avLst/>
          </a:prstGeom>
        </p:spPr>
      </p:pic>
      <p:pic>
        <p:nvPicPr>
          <p:cNvPr id="7" name="Рисунок 6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26224" y="2687063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91776" y="1930400"/>
            <a:ext cx="914400" cy="914400"/>
          </a:xfrm>
          <a:prstGeom prst="rect">
            <a:avLst/>
          </a:prstGeom>
        </p:spPr>
      </p:pic>
      <p:pic>
        <p:nvPicPr>
          <p:cNvPr id="9" name="Рисунок 8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16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Вопрос 3: какой предположительный возраст Деда Мороза?</a:t>
            </a:r>
            <a:endParaRPr lang="ru-RU" sz="4400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1004244" y="2939562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100 лет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188640" y="2939562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500 лет</a:t>
            </a:r>
            <a:endParaRPr lang="ru-RU" sz="3200" b="1" dirty="0"/>
          </a:p>
        </p:txBody>
      </p:sp>
      <p:sp>
        <p:nvSpPr>
          <p:cNvPr id="6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596442" y="4677552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1000 лет</a:t>
            </a:r>
            <a:endParaRPr lang="ru-RU" sz="3200" b="1" dirty="0"/>
          </a:p>
        </p:txBody>
      </p:sp>
      <p:pic>
        <p:nvPicPr>
          <p:cNvPr id="7" name="Рисунок 6" descr="Колокольчики">
            <a:extLst>
              <a:ext uri="{FF2B5EF4-FFF2-40B4-BE49-F238E27FC236}">
                <a16:creationId xmlns:a16="http://schemas.microsoft.com/office/drawing/2014/main" id="{060C0182-8CC8-48D7-89F8-EF9BCD9C8C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9937" y="609600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37543" y="1930400"/>
            <a:ext cx="914400" cy="914400"/>
          </a:xfrm>
          <a:prstGeom prst="rect">
            <a:avLst/>
          </a:prstGeom>
        </p:spPr>
      </p:pic>
      <p:pic>
        <p:nvPicPr>
          <p:cNvPr id="9" name="Рисунок 8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648389" y="1925410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2" name="Рисунок 11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50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/>
              <a:t>Вопрос 4</a:t>
            </a:r>
            <a:r>
              <a:rPr lang="ru-RU" sz="4400" dirty="0" smtClean="0"/>
              <a:t>: в </a:t>
            </a:r>
            <a:r>
              <a:rPr lang="ru-RU" sz="4400" dirty="0"/>
              <a:t>какой стране очень популярен салат «Оливье</a:t>
            </a:r>
            <a:r>
              <a:rPr lang="ru-RU" sz="4400" dirty="0" smtClean="0"/>
              <a:t>»?</a:t>
            </a:r>
            <a:endParaRPr lang="ru-RU" sz="4400" dirty="0"/>
          </a:p>
        </p:txBody>
      </p:sp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954368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Россия</a:t>
            </a:r>
            <a:endParaRPr lang="ru-RU" sz="3200" b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138764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Франция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546566" y="4638873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Германия</a:t>
            </a:r>
            <a:endParaRPr lang="ru-RU" sz="3200" b="1" dirty="0"/>
          </a:p>
        </p:txBody>
      </p:sp>
      <p:pic>
        <p:nvPicPr>
          <p:cNvPr id="6" name="Рисунок 5" descr="Колокольчики">
            <a:extLst>
              <a:ext uri="{FF2B5EF4-FFF2-40B4-BE49-F238E27FC236}">
                <a16:creationId xmlns:a16="http://schemas.microsoft.com/office/drawing/2014/main" id="{060C0182-8CC8-48D7-89F8-EF9BCD9C8C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549041"/>
            <a:ext cx="914400" cy="914400"/>
          </a:xfrm>
          <a:prstGeom prst="rect">
            <a:avLst/>
          </a:prstGeom>
        </p:spPr>
      </p:pic>
      <p:pic>
        <p:nvPicPr>
          <p:cNvPr id="7" name="Рисунок 6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80099" y="1223497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456837" y="1223497"/>
            <a:ext cx="914400" cy="914400"/>
          </a:xfrm>
          <a:prstGeom prst="rect">
            <a:avLst/>
          </a:prstGeom>
        </p:spPr>
      </p:pic>
      <p:pic>
        <p:nvPicPr>
          <p:cNvPr id="9" name="Рисунок 8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20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/>
              <a:t>Вопрос 5</a:t>
            </a:r>
            <a:r>
              <a:rPr lang="ru-RU" sz="4400" dirty="0" smtClean="0"/>
              <a:t>: какая зимняя сезонная скульптура?</a:t>
            </a:r>
            <a:endParaRPr lang="ru-RU" sz="4400" dirty="0"/>
          </a:p>
        </p:txBody>
      </p:sp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954368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Пугало</a:t>
            </a:r>
            <a:endParaRPr lang="ru-RU" sz="3200" b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138764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Медведь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546566" y="4638873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Снеговик</a:t>
            </a:r>
            <a:endParaRPr lang="ru-RU" sz="3200" b="1" dirty="0"/>
          </a:p>
        </p:txBody>
      </p:sp>
      <p:pic>
        <p:nvPicPr>
          <p:cNvPr id="6" name="Рисунок 5" descr="Колокольчики">
            <a:extLst>
              <a:ext uri="{FF2B5EF4-FFF2-40B4-BE49-F238E27FC236}">
                <a16:creationId xmlns:a16="http://schemas.microsoft.com/office/drawing/2014/main" id="{060C0182-8CC8-48D7-89F8-EF9BCD9C8C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69406" y="524102"/>
            <a:ext cx="914400" cy="914400"/>
          </a:xfrm>
          <a:prstGeom prst="rect">
            <a:avLst/>
          </a:prstGeom>
        </p:spPr>
      </p:pic>
      <p:pic>
        <p:nvPicPr>
          <p:cNvPr id="7" name="Рисунок 6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1742" y="1227251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753982" y="1276465"/>
            <a:ext cx="914400" cy="914400"/>
          </a:xfrm>
          <a:prstGeom prst="rect">
            <a:avLst/>
          </a:prstGeom>
        </p:spPr>
      </p:pic>
      <p:pic>
        <p:nvPicPr>
          <p:cNvPr id="9" name="Рисунок 8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8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Вопрос 6: какое дерево символ Нового года?</a:t>
            </a:r>
            <a:endParaRPr lang="ru-RU" sz="4400" dirty="0"/>
          </a:p>
        </p:txBody>
      </p:sp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954368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Ёлка</a:t>
            </a:r>
            <a:endParaRPr lang="ru-RU" sz="3200" b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138764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Дуб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546566" y="4638873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Берёза</a:t>
            </a:r>
            <a:endParaRPr lang="ru-RU" sz="3200" b="1" dirty="0"/>
          </a:p>
        </p:txBody>
      </p:sp>
      <p:pic>
        <p:nvPicPr>
          <p:cNvPr id="6" name="Рисунок 5" descr="Колокольчики">
            <a:extLst>
              <a:ext uri="{FF2B5EF4-FFF2-40B4-BE49-F238E27FC236}">
                <a16:creationId xmlns:a16="http://schemas.microsoft.com/office/drawing/2014/main" id="{060C0182-8CC8-48D7-89F8-EF9BCD9C8C3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609600"/>
            <a:ext cx="914400" cy="914400"/>
          </a:xfrm>
          <a:prstGeom prst="rect">
            <a:avLst/>
          </a:prstGeom>
        </p:spPr>
      </p:pic>
      <p:pic>
        <p:nvPicPr>
          <p:cNvPr id="7" name="Рисунок 6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58775" y="1173941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520463" y="1193337"/>
            <a:ext cx="914400" cy="914400"/>
          </a:xfrm>
          <a:prstGeom prst="rect">
            <a:avLst/>
          </a:prstGeom>
        </p:spPr>
      </p:pic>
      <p:pic>
        <p:nvPicPr>
          <p:cNvPr id="9" name="Рисунок 8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37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/>
              <a:t>Вопрос 7: в каком месяце начинается Новый год?</a:t>
            </a:r>
            <a:endParaRPr lang="ru-RU" sz="4400" dirty="0"/>
          </a:p>
        </p:txBody>
      </p:sp>
      <p:sp>
        <p:nvSpPr>
          <p:cNvPr id="3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954368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Июнь</a:t>
            </a:r>
            <a:endParaRPr lang="ru-RU" sz="3200" b="1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6138764" y="2869705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Январь</a:t>
            </a:r>
            <a:endParaRPr lang="ru-RU" sz="3200" b="1" dirty="0"/>
          </a:p>
        </p:txBody>
      </p:sp>
      <p:sp>
        <p:nvSpPr>
          <p:cNvPr id="5" name="Прямоугольник: скругленные углы 3">
            <a:extLst>
              <a:ext uri="{FF2B5EF4-FFF2-40B4-BE49-F238E27FC236}">
                <a16:creationId xmlns:a16="http://schemas.microsoft.com/office/drawing/2014/main" id="{3FA6CC4C-927C-4FF4-810B-2AAF757F6FEC}"/>
              </a:ext>
            </a:extLst>
          </p:cNvPr>
          <p:cNvSpPr/>
          <p:nvPr/>
        </p:nvSpPr>
        <p:spPr>
          <a:xfrm>
            <a:off x="3546566" y="4638873"/>
            <a:ext cx="2592198" cy="9878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Октябрь</a:t>
            </a:r>
            <a:endParaRPr lang="ru-RU" sz="32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609600"/>
            <a:ext cx="914479" cy="914479"/>
          </a:xfrm>
          <a:prstGeom prst="rect">
            <a:avLst/>
          </a:prstGeom>
        </p:spPr>
      </p:pic>
      <p:pic>
        <p:nvPicPr>
          <p:cNvPr id="7" name="Рисунок 6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4613" y="1173941"/>
            <a:ext cx="914400" cy="914400"/>
          </a:xfrm>
          <a:prstGeom prst="rect">
            <a:avLst/>
          </a:prstGeom>
        </p:spPr>
      </p:pic>
      <p:pic>
        <p:nvPicPr>
          <p:cNvPr id="8" name="Рисунок 7" descr="Леденец в форме посоха">
            <a:extLst>
              <a:ext uri="{FF2B5EF4-FFF2-40B4-BE49-F238E27FC236}">
                <a16:creationId xmlns:a16="http://schemas.microsoft.com/office/drawing/2014/main" id="{B4118268-EDCF-465B-A6C6-DDFEC77AAC9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816562" y="1173941"/>
            <a:ext cx="914400" cy="914400"/>
          </a:xfrm>
          <a:prstGeom prst="rect">
            <a:avLst/>
          </a:prstGeom>
        </p:spPr>
      </p:pic>
      <p:pic>
        <p:nvPicPr>
          <p:cNvPr id="9" name="Рисунок 8" descr="Снежинка">
            <a:extLst>
              <a:ext uri="{FF2B5EF4-FFF2-40B4-BE49-F238E27FC236}">
                <a16:creationId xmlns:a16="http://schemas.microsoft.com/office/drawing/2014/main" id="{5AA88A8F-E6FD-4B4C-92BA-01D72A239DCF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728071" y="848299"/>
            <a:ext cx="914400" cy="914400"/>
          </a:xfrm>
          <a:prstGeom prst="rect">
            <a:avLst/>
          </a:prstGeom>
        </p:spPr>
      </p:pic>
      <p:pic>
        <p:nvPicPr>
          <p:cNvPr id="10" name="Рисунок 9" descr="Снежинка">
            <a:extLst>
              <a:ext uri="{FF2B5EF4-FFF2-40B4-BE49-F238E27FC236}">
                <a16:creationId xmlns:a16="http://schemas.microsoft.com/office/drawing/2014/main" id="{2A5CC11B-7017-495F-96DF-88093C69769A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95550" y="-12313"/>
            <a:ext cx="914400" cy="914400"/>
          </a:xfrm>
          <a:prstGeom prst="rect">
            <a:avLst/>
          </a:prstGeom>
        </p:spPr>
      </p:pic>
      <p:pic>
        <p:nvPicPr>
          <p:cNvPr id="11" name="Рисунок 10" descr="Снежинка">
            <a:extLst>
              <a:ext uri="{FF2B5EF4-FFF2-40B4-BE49-F238E27FC236}">
                <a16:creationId xmlns:a16="http://schemas.microsoft.com/office/drawing/2014/main" id="{F2925B44-2969-46BA-BCD7-A93C276D6F5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852750" y="140411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65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111</TotalTime>
  <Words>146</Words>
  <Application>Microsoft Office PowerPoint</Application>
  <PresentationFormat>Широкоэкранный</PresentationFormat>
  <Paragraphs>43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Аспект</vt:lpstr>
      <vt:lpstr>Игру подготовила: Расторопова Анна Васильевна учитель начальных классов МБОУ «СОШ № 37» г. Выборга</vt:lpstr>
      <vt:lpstr>Новогодний квиз</vt:lpstr>
      <vt:lpstr>Вопрос 1: где живёт Дед Мороз?</vt:lpstr>
      <vt:lpstr>Вопрос 2: сколько лучей у снежинки на этом слайде?</vt:lpstr>
      <vt:lpstr>Вопрос 3: какой предположительный возраст Деда Мороза?</vt:lpstr>
      <vt:lpstr>Вопрос 4: в какой стране очень популярен салат «Оливье»?</vt:lpstr>
      <vt:lpstr>Вопрос 5: какая зимняя сезонная скульптура?</vt:lpstr>
      <vt:lpstr>Вопрос 6: какое дерево символ Нового года?</vt:lpstr>
      <vt:lpstr>Вопрос 7: в каком месяце начинается Новый год?</vt:lpstr>
      <vt:lpstr>Вопрос 8: как называется «волшебная палочка» Деда Мороза?</vt:lpstr>
      <vt:lpstr>Вопрос 9: какой головной убор у снеговика?</vt:lpstr>
      <vt:lpstr>Вопрос 10: откуда Дед Мороз достаёт свои подарки? </vt:lpstr>
      <vt:lpstr>СПАСИБО ЗА ИГРУ!!!!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Новогодний квиз</dc:title>
  <dc:creator>Студент 1</dc:creator>
  <cp:lastModifiedBy>Admin</cp:lastModifiedBy>
  <cp:revision>14</cp:revision>
  <dcterms:created xsi:type="dcterms:W3CDTF">2023-12-13T07:57:46Z</dcterms:created>
  <dcterms:modified xsi:type="dcterms:W3CDTF">2024-02-08T18:04:29Z</dcterms:modified>
</cp:coreProperties>
</file>