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62" r:id="rId4"/>
    <p:sldId id="261" r:id="rId5"/>
    <p:sldId id="263" r:id="rId6"/>
    <p:sldId id="264" r:id="rId7"/>
    <p:sldId id="265" r:id="rId8"/>
    <p:sldId id="266" r:id="rId9"/>
    <p:sldId id="276" r:id="rId10"/>
    <p:sldId id="277" r:id="rId11"/>
    <p:sldId id="278" r:id="rId12"/>
    <p:sldId id="270" r:id="rId13"/>
    <p:sldId id="271" r:id="rId14"/>
    <p:sldId id="272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>
        <p:scale>
          <a:sx n="69" d="100"/>
          <a:sy n="69" d="100"/>
        </p:scale>
        <p:origin x="-1757" y="-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" name="Хомус.wav"/>
          </p:stSnd>
        </p:sndAc>
      </p:transition>
    </mc:Choice>
    <mc:Fallback xmlns="">
      <p:transition spd="slow">
        <p:fade/>
        <p:sndAc>
          <p:stSnd>
            <p:snd r:embed="rId3" name="Хомус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2E11-A071-4349-ADA5-43F36B8D9EA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46DC4-2E30-4132-BA7F-B9EFBA0A3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7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13" name="Хомус.wav"/>
          </p:stSnd>
        </p:sndAc>
      </p:transition>
    </mc:Choice>
    <mc:Fallback xmlns="">
      <p:transition spd="slow">
        <p:fade/>
        <p:sndAc>
          <p:stSnd>
            <p:snd r:embed="rId14" name="Хомус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microsoft.com/office/2007/relationships/hdphoto" Target="../media/hdphoto38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microsoft.com/office/2007/relationships/hdphoto" Target="../media/hdphoto3.wdp"/><Relationship Id="rId15" Type="http://schemas.openxmlformats.org/officeDocument/2006/relationships/image" Target="../media/image26.png"/><Relationship Id="rId10" Type="http://schemas.microsoft.com/office/2007/relationships/hdphoto" Target="../media/hdphoto37.wdp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image" Target="../media/image6.png"/><Relationship Id="rId7" Type="http://schemas.microsoft.com/office/2007/relationships/hdphoto" Target="../media/hdphoto39.wdp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41.wdp"/><Relationship Id="rId5" Type="http://schemas.openxmlformats.org/officeDocument/2006/relationships/image" Target="../media/image57.png"/><Relationship Id="rId1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microsoft.com/office/2007/relationships/hdphoto" Target="../media/hdphoto40.wdp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5.wdp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42.wdp"/><Relationship Id="rId12" Type="http://schemas.openxmlformats.org/officeDocument/2006/relationships/image" Target="../media/image68.png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44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microsoft.com/office/2007/relationships/hdphoto" Target="../media/hdphoto43.wdp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46.wdp"/><Relationship Id="rId12" Type="http://schemas.microsoft.com/office/2007/relationships/hdphoto" Target="../media/hdphoto48.wdp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microsoft.com/office/2007/relationships/hdphoto" Target="../media/hdphoto3.wdp"/><Relationship Id="rId15" Type="http://schemas.openxmlformats.org/officeDocument/2006/relationships/image" Target="../media/image26.png"/><Relationship Id="rId10" Type="http://schemas.openxmlformats.org/officeDocument/2006/relationships/image" Target="../media/image72.png"/><Relationship Id="rId4" Type="http://schemas.openxmlformats.org/officeDocument/2006/relationships/image" Target="../media/image6.png"/><Relationship Id="rId9" Type="http://schemas.microsoft.com/office/2007/relationships/hdphoto" Target="../media/hdphoto47.wdp"/><Relationship Id="rId14" Type="http://schemas.microsoft.com/office/2007/relationships/hdphoto" Target="../media/hdphoto4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53.wdp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microsoft.com/office/2007/relationships/hdphoto" Target="../media/hdphoto50.wdp"/><Relationship Id="rId12" Type="http://schemas.openxmlformats.org/officeDocument/2006/relationships/image" Target="../media/image78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54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52.wdp"/><Relationship Id="rId5" Type="http://schemas.microsoft.com/office/2007/relationships/hdphoto" Target="../media/hdphoto3.wdp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19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51.wdp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1.wdp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17" Type="http://schemas.microsoft.com/office/2007/relationships/hdphoto" Target="../media/hdphoto13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3.wdp"/><Relationship Id="rId15" Type="http://schemas.microsoft.com/office/2007/relationships/hdphoto" Target="../media/hdphoto12.wdp"/><Relationship Id="rId10" Type="http://schemas.openxmlformats.org/officeDocument/2006/relationships/image" Target="../media/image16.png"/><Relationship Id="rId19" Type="http://schemas.microsoft.com/office/2007/relationships/hdphoto" Target="../media/hdphoto14.wdp"/><Relationship Id="rId4" Type="http://schemas.openxmlformats.org/officeDocument/2006/relationships/image" Target="../media/image6.png"/><Relationship Id="rId9" Type="http://schemas.microsoft.com/office/2007/relationships/hdphoto" Target="../media/hdphoto9.wdp"/><Relationship Id="rId14" Type="http://schemas.openxmlformats.org/officeDocument/2006/relationships/image" Target="../media/image18.png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7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microsoft.com/office/2007/relationships/hdphoto" Target="../media/hdphoto16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audio" Target="../media/audio1.wav"/><Relationship Id="rId10" Type="http://schemas.microsoft.com/office/2007/relationships/hdphoto" Target="../media/hdphoto21.wdp"/><Relationship Id="rId4" Type="http://schemas.microsoft.com/office/2007/relationships/hdphoto" Target="../media/hdphoto3.wdp"/><Relationship Id="rId9" Type="http://schemas.openxmlformats.org/officeDocument/2006/relationships/image" Target="../media/image2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6.wdp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25.wdp"/><Relationship Id="rId5" Type="http://schemas.microsoft.com/office/2007/relationships/hdphoto" Target="../media/hdphoto3.wdp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microsoft.com/office/2007/relationships/hdphoto" Target="../media/hdphoto24.wdp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0.wdp"/><Relationship Id="rId3" Type="http://schemas.openxmlformats.org/officeDocument/2006/relationships/audio" Target="../media/audio2.wav"/><Relationship Id="rId7" Type="http://schemas.microsoft.com/office/2007/relationships/hdphoto" Target="../media/hdphoto27.wdp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29.wdp"/><Relationship Id="rId5" Type="http://schemas.microsoft.com/office/2007/relationships/hdphoto" Target="../media/hdphoto3.wdp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microsoft.com/office/2007/relationships/hdphoto" Target="../media/hdphoto28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3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3.wdp"/><Relationship Id="rId15" Type="http://schemas.openxmlformats.org/officeDocument/2006/relationships/audio" Target="../media/audio1.wav"/><Relationship Id="rId10" Type="http://schemas.microsoft.com/office/2007/relationships/hdphoto" Target="../media/hdphoto32.wdp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1" y="0"/>
            <a:ext cx="914879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52" b="88889" l="30855" r="62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96" t="12687" r="37633" b="15451"/>
          <a:stretch/>
        </p:blipFill>
        <p:spPr bwMode="auto">
          <a:xfrm>
            <a:off x="1961697" y="3960327"/>
            <a:ext cx="1657266" cy="213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344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877272"/>
            <a:ext cx="33893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795" y="1772816"/>
            <a:ext cx="7753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Тооккулуун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  <a:r>
              <a:rPr lang="sah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нньуоҕун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9" name="Хому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002"/>
            <a:ext cx="2198018" cy="219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6" y="4919682"/>
            <a:ext cx="1967880" cy="19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2277275" cy="138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51056"/>
            <a:ext cx="16271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6611" y="3766903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2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8.18876E-7 L -0.11736 -8.18876E-7 C -0.17014 -8.18876E-7 -0.23472 0.11103 -0.23472 0.20125 L -0.23472 0.40319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6" y="20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4.39741E-6 L 0.10121 4.39741E-6 C 0.14566 4.39741E-6 0.20069 -0.06408 0.20069 -0.1159 L 0.20069 -0.23179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1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5945 L -0.21041 -0.05945 C -0.30538 -0.05945 -0.42205 -0.11358 -0.42205 -0.15753 L -0.42205 -0.25561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3" y="-9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172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7"/>
          <a:stretch/>
        </p:blipFill>
        <p:spPr bwMode="auto">
          <a:xfrm>
            <a:off x="559420" y="628768"/>
            <a:ext cx="2696567" cy="111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9649" r="19210" b="5906"/>
          <a:stretch/>
        </p:blipFill>
        <p:spPr bwMode="auto">
          <a:xfrm>
            <a:off x="106366" y="4914383"/>
            <a:ext cx="2406639" cy="194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6" b="8993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23189" b="9298"/>
          <a:stretch/>
        </p:blipFill>
        <p:spPr bwMode="auto">
          <a:xfrm>
            <a:off x="6584180" y="5263366"/>
            <a:ext cx="2051174" cy="124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0254" flipV="1">
            <a:off x="6417187" y="709465"/>
            <a:ext cx="1617881" cy="97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867" l="32133" r="71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7642" r="29621"/>
          <a:stretch/>
        </p:blipFill>
        <p:spPr bwMode="auto">
          <a:xfrm rot="740859">
            <a:off x="8015493" y="1234931"/>
            <a:ext cx="870413" cy="192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r="20778" b="3848"/>
          <a:stretch/>
        </p:blipFill>
        <p:spPr bwMode="auto">
          <a:xfrm rot="10800000" flipV="1">
            <a:off x="3822228" y="5445224"/>
            <a:ext cx="1775577" cy="122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8" y="3143088"/>
            <a:ext cx="19748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0504" y="3766903"/>
            <a:ext cx="1194271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7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65186E-6 L 0.05902 4.65186E-6 C 0.08559 4.65186E-6 0.11823 0.12445 0.11823 0.226 L 0.11823 0.45292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26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1783E-6 L 0.09965 2.31783E-6 C 0.14427 2.31783E-6 0.1993 -0.0613 0.1993 -0.11081 L 0.1993 -0.22161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-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31783E-6 L -0.26076 2.31783E-6 C -0.37778 2.31783E-6 -0.52135 -0.06408 -0.52135 -0.11613 L -0.52135 -0.2322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76" y="-116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64955E-6 L -0.20468 -4.64955E-6 C -0.29652 -4.64955E-6 -0.40937 0.04326 -0.40937 0.07842 L -0.40937 0.1573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8513E-6 L -0.14114 4.08513E-6 C -0.20451 4.08513E-6 -0.28229 0.08373 -0.28229 0.15174 L -0.28229 0.30418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15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8774E-7 L 0.00851 -0.298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4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9835" r="11080" b="6917"/>
          <a:stretch/>
        </p:blipFill>
        <p:spPr bwMode="auto">
          <a:xfrm>
            <a:off x="856119" y="1060059"/>
            <a:ext cx="2093455" cy="144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5" y="4897655"/>
            <a:ext cx="1466802" cy="195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50214"/>
            <a:ext cx="941594" cy="12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4" b="99033" l="125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04248" y="892168"/>
            <a:ext cx="1152128" cy="14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 r="54335" b="31965"/>
          <a:stretch/>
        </p:blipFill>
        <p:spPr bwMode="auto">
          <a:xfrm>
            <a:off x="3635896" y="5350147"/>
            <a:ext cx="2448957" cy="10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2" y="3769990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1" y="3410658"/>
            <a:ext cx="15478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02" y="3408143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12" y="2971065"/>
            <a:ext cx="15478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9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8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63891E-7 L 0.15781 -6.63891E-7 C 0.22847 -6.63891E-7 0.31562 0.06616 0.31562 0.12006 L 0.31562 0.24034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1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78811E-6 L -0.14566 -1.78811E-6 C -0.21111 -1.78811E-6 -0.29132 0.06616 -0.29132 0.11983 L -0.29132 0.24011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1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2743E-6 L -0.19115 -1.82743E-6 C -0.27691 -1.82743E-6 -0.38212 -0.06616 -0.38212 -0.11913 L -0.38212 -0.23803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-11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56373E-6 L -3.61111E-6 -0.241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56373E-6 L 0.20921 1.56373E-6 C 0.30313 1.56373E-6 0.41858 -0.0724 0.41858 -0.13093 L 0.41858 -0.26209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0" y="-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235" l="4505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9694" r="13964" b="16870"/>
          <a:stretch/>
        </p:blipFill>
        <p:spPr bwMode="auto">
          <a:xfrm>
            <a:off x="251520" y="5274396"/>
            <a:ext cx="2880320" cy="141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771800" cy="134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31" l="0" r="9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76117"/>
            <a:ext cx="2459385" cy="137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9000" l="475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89506"/>
            <a:ext cx="2171353" cy="21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80541" y="2357057"/>
            <a:ext cx="2305722" cy="13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13" y="378605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68" y="2150330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2171" y="3620736"/>
            <a:ext cx="7344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60" y="3482243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1318" y="3312460"/>
            <a:ext cx="7344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</a:t>
            </a:r>
          </a:p>
        </p:txBody>
      </p:sp>
    </p:spTree>
    <p:extLst>
      <p:ext uri="{BB962C8B-B14F-4D97-AF65-F5344CB8AC3E}">
        <p14:creationId xmlns:p14="http://schemas.microsoft.com/office/powerpoint/2010/main" val="22259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8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0.00741 L 0.23039 0.00741 C 0.28507 0.00741 0.35243 0.10271 0.35243 0.1802 L 0.35243 0.35346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18367E-6 L -0.14202 2.18367E-6 C -0.20573 2.18367E-6 -0.28403 0.07009 -0.28403 0.12699 L -0.28403 0.25468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12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8816E-6 L 0.16545 4.38816E-6 C 0.23958 4.38816E-6 0.3309 -0.06801 0.3309 -0.12307 L 0.3309 -0.245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-12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7104E-6 L -0.17361 -2.37104E-6 C -0.25156 -2.37104E-6 -0.34722 -0.05505 -0.34722 -0.09993 L -0.34722 -0.19963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-9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17141 L 0.20938 -0.17141 C 0.30087 -0.17141 0.4132 -0.13509 0.4132 -0.10548 L 0.4132 -0.03932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47" y="6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" b="97633" l="3952" r="98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41" y="4293096"/>
            <a:ext cx="2665140" cy="181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64495" cy="26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5704"/>
            <a:ext cx="2088232" cy="251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89896" l="250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66" y="5159377"/>
            <a:ext cx="3750604" cy="15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34" b="98467" l="6087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11" y="116632"/>
            <a:ext cx="1390753" cy="138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69622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3384730"/>
            <a:ext cx="9044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Ҥ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9" y="3728572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35186" y="3574840"/>
            <a:ext cx="904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Ҥ</a:t>
            </a:r>
          </a:p>
        </p:txBody>
      </p:sp>
    </p:spTree>
    <p:extLst>
      <p:ext uri="{BB962C8B-B14F-4D97-AF65-F5344CB8AC3E}">
        <p14:creationId xmlns:p14="http://schemas.microsoft.com/office/powerpoint/2010/main" val="23673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8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3673E-6 L 0.17917 4.43673E-6 C 0.25938 4.43673E-6 0.35833 0.06777 0.35833 0.12283 L 0.35833 0.24658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2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3632E-6 L -0.17136 1.03632E-6 C -0.24827 1.03632E-6 -0.34254 0.06176 -0.34254 0.11219 L -0.34254 0.22484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11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2158E-6 L 0.18785 2.92158E-6 C 0.27222 2.92158E-6 0.37587 -0.03956 0.37587 -0.07148 L 0.37587 -0.14273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7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8.04997E-7 L 0.07187 8.04997E-7 C 0.10417 8.04997E-7 0.14392 -0.0694 0.14392 -0.12584 L 0.14392 -0.25168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2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9.8774E-7 L 0.24288 0.41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206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5" y="603840"/>
            <a:ext cx="2698901" cy="187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8" b="898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5" y="5118459"/>
            <a:ext cx="2646885" cy="156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2" b="99401" l="870" r="98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64704"/>
            <a:ext cx="16805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91636"/>
            <a:ext cx="2160240" cy="1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44" y="5079986"/>
            <a:ext cx="1838310" cy="125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78" y="345976"/>
            <a:ext cx="1674855" cy="167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68" y="3770192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4326" y="3686331"/>
            <a:ext cx="11817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40542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0199" y="3423358"/>
            <a:ext cx="1181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20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0257E-7 L 0.12969 -0.244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-12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07657E-6 L -0.20469 -0.2216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3759E-6 L 0.13212 0.40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20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25168E-6 L -0.27448 -4.25168E-6 C -0.3974 -4.25168E-6 -0.54844 0.0812 -0.54844 0.14759 L -0.54844 0.29563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14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467E-6 L -0.25885 4.21467E-6 C -0.375 4.21467E-6 -0.51771 -0.05089 -0.51771 -0.0923 L -0.51771 -0.1846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-9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273E-6 L -0.10226 -4.0273E-6 C -0.14827 -4.0273E-6 -0.20452 0.11913 -0.20452 0.21583 L -0.20452 0.43234 " pathEditMode="relative" rAng="0" ptsTypes="FfFF">
                                      <p:cBhvr>
                                        <p:cTn id="37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2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5" y="-1"/>
            <a:ext cx="914879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52" b="88889" l="30855" r="62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96" t="12687" r="37633" b="15451"/>
          <a:stretch/>
        </p:blipFill>
        <p:spPr bwMode="auto">
          <a:xfrm>
            <a:off x="1961697" y="3960327"/>
            <a:ext cx="1657266" cy="213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272" y="764704"/>
            <a:ext cx="86840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Сыала</a:t>
            </a:r>
            <a:r>
              <a:rPr lang="ru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sz="4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дорҕоонноро </a:t>
            </a:r>
          </a:p>
          <a:p>
            <a:r>
              <a:rPr lang="sah-RU" sz="4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тылга араас миэстэҕэ турууларын</a:t>
            </a:r>
          </a:p>
          <a:p>
            <a:r>
              <a:rPr lang="sah-RU" sz="4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арааран истии.</a:t>
            </a:r>
            <a:endParaRPr lang="ru-RU" sz="4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7" name="Хому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2099" y="2858556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3415" y="3293805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7" b="89958" l="9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5" b="27020"/>
          <a:stretch/>
        </p:blipFill>
        <p:spPr bwMode="auto">
          <a:xfrm>
            <a:off x="179511" y="4401801"/>
            <a:ext cx="1833723" cy="182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16" y="5709321"/>
            <a:ext cx="2518711" cy="102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25979" r="14952" b="6906"/>
          <a:stretch/>
        </p:blipFill>
        <p:spPr bwMode="auto">
          <a:xfrm>
            <a:off x="486278" y="737391"/>
            <a:ext cx="2166179" cy="138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667">
            <a:off x="5685981" y="5060253"/>
            <a:ext cx="2527544" cy="153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620688"/>
            <a:ext cx="26892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80642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72" y="3140968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2098" y="3056076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9368" y="3378697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1" y="3378697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8031" y="3293805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7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2 -0.44368 L 0.11684 -0.44368 C 0.18039 -0.44368 0.25868 -0.35716 0.25868 -0.28661 L 0.25868 -0.12885 " pathEditMode="relative" rAng="0" ptsTypes="FfFF">
                                      <p:cBhvr>
                                        <p:cTn id="12" dur="32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15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9949E-6 L -0.15243 -1.39949E-6 C -0.22083 -1.39949E-6 -0.30469 0.05691 -0.30469 0.1034 L -0.30469 0.20703 " pathEditMode="relative" rAng="0" ptsTypes="FfFF">
                                      <p:cBhvr>
                                        <p:cTn id="17" dur="32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3" y="10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605E-6 L 0.26007 -3.82605E-6 C 0.37674 -3.82605E-6 0.52014 0.10502 0.52014 0.19061 L 0.52014 0.38168 " pathEditMode="relative" rAng="0" ptsTypes="FfFF">
                                      <p:cBhvr>
                                        <p:cTn id="22" dur="3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7" y="190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8899E-6 L -0.22465 1.18899E-6 C -0.32535 1.18899E-6 -0.44913 -0.06755 -0.44913 -0.1226 L -0.44913 -0.24451 " pathEditMode="relative" rAng="0" ptsTypes="FfFF">
                                      <p:cBhvr>
                                        <p:cTn id="27" dur="325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12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1751E-6 L 0.11806 -0.32778 " pathEditMode="relative" rAng="0" ptsTypes="AA">
                                      <p:cBhvr>
                                        <p:cTn id="32" dur="3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16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77" b="91900" l="667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60"/>
          <a:stretch/>
        </p:blipFill>
        <p:spPr bwMode="auto">
          <a:xfrm flipH="1">
            <a:off x="0" y="5009677"/>
            <a:ext cx="2902563" cy="166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81" y="703254"/>
            <a:ext cx="1066987" cy="142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51" b="99550" l="9955" r="96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1" t="3230" r="2200"/>
          <a:stretch/>
        </p:blipFill>
        <p:spPr bwMode="auto">
          <a:xfrm>
            <a:off x="6497638" y="4746137"/>
            <a:ext cx="2193734" cy="172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" b="64531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054002" cy="146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5" y="404664"/>
            <a:ext cx="1359700" cy="135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5" b="99527" l="38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56" y="551696"/>
            <a:ext cx="1835854" cy="12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64" b="100000" l="2778" r="98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48" y="4927834"/>
            <a:ext cx="2457610" cy="183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7627" y="372882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72" y="3705007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7438" y="3673736"/>
            <a:ext cx="9220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22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0.12006 L 0.0625 0.12006 C 0.11858 0.12006 0.18768 0.21004 0.18768 0.28314 L 0.18768 0.44668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16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78603E-6 L -0.25191 4.78603E-6 C -0.36493 4.78603E-6 -0.50382 -0.05298 -0.50382 -0.09577 L -0.50382 -0.19154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1" y="-9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12977E-6 L -0.25833 3.12977E-6 C -0.37413 3.12977E-6 -0.51649 0.09808 -0.51649 0.17788 L -0.51649 0.35646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17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01943E-6 L 0.05313 -2.01943E-6 C 0.07691 -2.01943E-6 0.10504 -0.05991 0.10504 -0.10779 L 0.10504 -0.21536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10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06801E-6 L 0.27847 -2.06801E-6 C 0.4033 -2.06801E-6 0.55712 0.03123 0.55712 0.05668 L 0.55712 0.11381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5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1943E-6 L 0.13402 -2.01943E-6 C 0.19427 -2.01943E-6 0.26823 -0.05667 0.26823 -0.10247 L 0.26823 -0.20495 " pathEditMode="relative" rAng="0" ptsTypes="FfFF">
                                      <p:cBhvr>
                                        <p:cTn id="37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-10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0.14227 L 0.10573 0.14227 C 0.1618 0.14227 0.23073 0.2112 0.23073 0.26718 L 0.23073 0.39232 " pathEditMode="relative" rAng="0" ptsTypes="FfFF">
                                      <p:cBhvr>
                                        <p:cTn id="42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4" t="30593" r="16326" b="13823"/>
          <a:stretch/>
        </p:blipFill>
        <p:spPr bwMode="auto">
          <a:xfrm>
            <a:off x="2385990" y="5373216"/>
            <a:ext cx="3145287" cy="128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62" y="1041356"/>
            <a:ext cx="2670459" cy="144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6" t="34341" r="11847" b="20268"/>
          <a:stretch/>
        </p:blipFill>
        <p:spPr bwMode="auto">
          <a:xfrm>
            <a:off x="6419056" y="508463"/>
            <a:ext cx="1890786" cy="106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552" l="0" r="89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069" b="18293"/>
          <a:stretch/>
        </p:blipFill>
        <p:spPr bwMode="auto">
          <a:xfrm>
            <a:off x="6440774" y="4941168"/>
            <a:ext cx="1863823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375" y="3767336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41" y="320143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1441" y="3145844"/>
            <a:ext cx="79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6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07494 L 0.11493 0.07494 C 0.17101 0.07494 0.23993 0.14388 0.23993 0.19986 L 0.23993 0.325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68795E-6 L -0.06111 2.68795E-6 C -0.08854 2.68795E-6 -0.12187 -0.07241 -0.12187 -0.13093 L -0.12187 -0.26186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13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26879E-7 L -0.14931 6.26879E-7 C -0.21632 6.26879E-7 -0.29844 -0.07356 -0.29844 -0.13278 L -0.29844 -0.26556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-13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28175E-6 L -0.25903 4.28175E-6 C -0.37535 4.28175E-6 -0.51805 0.12422 -0.51805 0.22507 L -0.51805 0.4513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22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759" l="1325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28765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78972"/>
            <a:ext cx="3009709" cy="169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3" b="94718" l="2907" r="9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8" y="695985"/>
            <a:ext cx="2537527" cy="167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0" b="99700" l="9948" r="89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70" y="4437112"/>
            <a:ext cx="2501502" cy="172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375" y="377792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74" y="3140968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6385" y="2971185"/>
            <a:ext cx="7841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5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7083E-7 L 0.09097 6.7083E-7 C 0.13177 6.7083E-7 0.18195 0.10247 0.18195 0.18552 L 0.18195 0.37173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18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2709E-6 L 0.15764 2.32709E-6 C 0.2283 2.32709E-6 0.31528 -0.07171 0.31528 -0.13 L 0.31528 -0.26001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1464E-7 L -0.25729 -2.91464E-7 C -0.37292 -2.91464E-7 -0.51459 -0.0495 -0.51459 -0.08975 L -0.51459 -0.1783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8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6662E-6 L -0.13768 4.06662E-6 C -0.19948 4.06662E-6 -0.27535 0.06153 -0.27535 0.11172 L -0.27535 0.22368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1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5872" l="22381" r="82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9365"/>
            <a:ext cx="2362996" cy="178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6" r="22065" b="20798"/>
          <a:stretch/>
        </p:blipFill>
        <p:spPr bwMode="auto">
          <a:xfrm>
            <a:off x="6497638" y="539365"/>
            <a:ext cx="2034902" cy="13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375" y="3767336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152" l="870" r="98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" y="4981414"/>
            <a:ext cx="1818803" cy="181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06" y="5013176"/>
            <a:ext cx="1999655" cy="139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06911"/>
            <a:ext cx="16271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6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4219E-6 L 0.0677 0.406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0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01087E-6 L -0.27518 -1.01087E-6 C -0.39862 -1.01087E-6 -0.55018 0.11427 -0.55018 0.20726 L -0.55018 0.41522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7" y="20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1039E-6 L -0.16597 -3.71039E-6 C -0.24045 -3.71039E-6 -0.33194 -0.07448 -0.33194 -0.13486 L -0.33194 -0.2699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-13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4469E-6 L 0.19583 -1.64469E-6 C 0.2835 -1.64469E-6 0.39166 -0.08767 0.39166 -0.15845 L 0.39166 -0.31691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15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9" b="89888" l="2375" r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474"/>
          <a:stretch/>
        </p:blipFill>
        <p:spPr bwMode="auto">
          <a:xfrm>
            <a:off x="325433" y="4941168"/>
            <a:ext cx="1637454" cy="180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7" b="97186" l="3125" r="9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307510" cy="153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599867"/>
            <a:ext cx="2149374" cy="214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78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94" y="574250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3388" y="3755886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00819"/>
            <a:ext cx="15732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6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0.15036 L 0.09027 0.15036 C 0.1467 0.15036 0.21631 0.22831 0.21631 0.29169 L 0.21631 0.43349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14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89336E-7 L -0.22813 -6.89336E-7 C -0.33056 -6.89336E-7 -0.45625 -0.05575 -0.45625 -0.10062 L -0.45625 -0.20125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-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4027E-6 L 0.1875 -3.34027E-6 C 0.27153 -3.34027E-6 0.375 -0.08258 0.375 -0.14966 L 0.375 -0.29956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14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5921 L -0.28246 0.05921 C -0.37795 0.05921 -0.49496 0.13555 -0.49496 0.19847 L -0.49496 0.33911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13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9316"/>
            <a:ext cx="1431999" cy="10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3" b="95224" l="9961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08" y="5182549"/>
            <a:ext cx="2051670" cy="136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148" l="3025" r="95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1560" y="5051219"/>
            <a:ext cx="2632486" cy="175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84" b="99258" l="2667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56" y="911449"/>
            <a:ext cx="1727774" cy="97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00263"/>
            <a:ext cx="38528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375" y="3779514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89263"/>
            <a:ext cx="16271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erris dir="l"/>
        <p:sndAc>
          <p:stSnd>
            <p:snd r:embed="rId2" name="Хомус.wav"/>
          </p:stSnd>
        </p:sndAc>
      </p:transition>
    </mc:Choice>
    <mc:Fallback xmlns="">
      <p:transition spd="slow">
        <p:fade/>
        <p:sndAc>
          <p:stSnd>
            <p:snd r:embed="rId15" name="Хомус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ырыы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15938 L 0.0625 0.15938 C 0.11857 0.15938 0.1875 0.22832 0.1875 0.2843 L 0.1875 0.40944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50359E-7 L 0.05122 -1.50359E-7 C 0.07414 -1.50359E-7 0.10243 -0.06384 0.10243 -0.11543 L 0.10243 -0.23086 " pathEditMode="relative" rAng="0" ptsTypes="FfFF">
                                      <p:cBhvr>
                                        <p:cTn id="1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8.09623E-7 L -0.12309 8.09623E-7 C -0.1783 8.09623E-7 -0.24601 -0.07194 -0.24601 -0.13023 L -0.24601 -0.26047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13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02012E-6 L -0.1191 -1.02012E-6 C -0.17257 -1.02012E-6 -0.2382 0.06431 -0.2382 0.11659 L -0.2382 0.2334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1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37</Words>
  <Application>Microsoft Office PowerPoint</Application>
  <PresentationFormat>Экран (4:3)</PresentationFormat>
  <Paragraphs>26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57</cp:revision>
  <dcterms:created xsi:type="dcterms:W3CDTF">2023-11-27T11:26:12Z</dcterms:created>
  <dcterms:modified xsi:type="dcterms:W3CDTF">2023-12-01T00:22:28Z</dcterms:modified>
</cp:coreProperties>
</file>