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3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3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6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8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1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0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0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F28D-790F-451E-B493-C5D288CE5489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2425-447E-4B85-A28E-A0687FEB2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848" y="1930400"/>
            <a:ext cx="95478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Bookman Old Style" panose="02050604050505020204" pitchFamily="18" charset="0"/>
              </a:rPr>
              <a:t>Урок русского языка</a:t>
            </a:r>
          </a:p>
          <a:p>
            <a:pPr algn="ctr"/>
            <a:r>
              <a:rPr lang="ru-RU" sz="4800" dirty="0" smtClean="0">
                <a:latin typeface="Bookman Old Style" panose="02050604050505020204" pitchFamily="18" charset="0"/>
              </a:rPr>
              <a:t>2 класс</a:t>
            </a:r>
          </a:p>
          <a:p>
            <a:pPr algn="ctr"/>
            <a:r>
              <a:rPr lang="ru-RU" sz="4800" dirty="0" smtClean="0">
                <a:latin typeface="Bookman Old Style" panose="02050604050505020204" pitchFamily="18" charset="0"/>
              </a:rPr>
              <a:t>Тема: «Что такое части речи?»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8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182" y="304800"/>
            <a:ext cx="44262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Имя прилагательное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290" y="889575"/>
            <a:ext cx="205056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Задание 4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290" y="1477820"/>
            <a:ext cx="107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Задай вопрос к каждому изображению и назови часть речи (устно)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310" t="15317" r="4614" b="16021"/>
          <a:stretch/>
        </p:blipFill>
        <p:spPr>
          <a:xfrm>
            <a:off x="10234800" y="2171980"/>
            <a:ext cx="1538811" cy="1563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23" y="4866680"/>
            <a:ext cx="1788319" cy="15916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3" y="2169917"/>
            <a:ext cx="2965468" cy="3556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2477" t="8156" r="11265"/>
          <a:stretch/>
        </p:blipFill>
        <p:spPr>
          <a:xfrm>
            <a:off x="2434801" y="4686105"/>
            <a:ext cx="1727200" cy="2080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326" y="5410962"/>
            <a:ext cx="897640" cy="12100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11319" t="4875" r="10937" b="5118"/>
          <a:stretch/>
        </p:blipFill>
        <p:spPr>
          <a:xfrm>
            <a:off x="6916907" y="1878750"/>
            <a:ext cx="3215384" cy="37225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10245" t="5238" r="24060" b="4458"/>
          <a:stretch/>
        </p:blipFill>
        <p:spPr>
          <a:xfrm>
            <a:off x="4076145" y="2187320"/>
            <a:ext cx="2345162" cy="32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1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819" y="1043711"/>
            <a:ext cx="919514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Подведи итог проделанной работы:</a:t>
            </a:r>
          </a:p>
          <a:p>
            <a:endParaRPr lang="ru-RU" sz="24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Назови части речи, с которыми сегодня познакомился.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На какие вопросы отвечает имя существительное?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Что оно называет?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На какие вопросы отвечает глагол? Что называет?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На какие вопросы отвечает имя прилагательное?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Что оно называет?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Как отличить одну часть речи от другой?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Bookman Old Style" panose="02050604050505020204" pitchFamily="18" charset="0"/>
            </a:endParaRP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0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966" y="434111"/>
            <a:ext cx="1158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anose="02050604050505020204" pitchFamily="18" charset="0"/>
              </a:rPr>
              <a:t>	Рассмотри рисунок. Назови (устно) по рисунку сначала слова-названия предметов, потом слова-названия признаков этих предметов, затем слова-названия действий предметов.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67" y="1817832"/>
            <a:ext cx="8440016" cy="46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10" y="572657"/>
            <a:ext cx="11757891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anose="02050604050505020204" pitchFamily="18" charset="0"/>
              </a:rPr>
              <a:t>	В русском языке слова объединяются в группы, которые называются частями речи. Каждая часть речи что-либо называет: предмет, действие предмета или признак предмета. У каждой части речи есть своё название: </a:t>
            </a:r>
            <a:r>
              <a:rPr lang="ru-RU" sz="2400" b="1" dirty="0" smtClean="0">
                <a:latin typeface="Bookman Old Style" panose="02050604050505020204" pitchFamily="18" charset="0"/>
              </a:rPr>
              <a:t>имя существительное, глагол, имя прилагательное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6" y="3116068"/>
            <a:ext cx="4084205" cy="3409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36" y="3099902"/>
            <a:ext cx="4074464" cy="3401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596" y="3116069"/>
            <a:ext cx="4084205" cy="34094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4744" y="4712932"/>
            <a:ext cx="3155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имя </a:t>
            </a:r>
            <a:endParaRPr lang="ru-RU" sz="24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существительное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41906" y="4816714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глагол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15879" y="4770737"/>
            <a:ext cx="2840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имя </a:t>
            </a:r>
            <a:endParaRPr lang="ru-RU" sz="24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прилагательное</a:t>
            </a:r>
            <a:endParaRPr lang="ru-RU" sz="2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3" y="1237673"/>
            <a:ext cx="110651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anose="02050604050505020204" pitchFamily="18" charset="0"/>
              </a:rPr>
              <a:t>Задачи урока: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Bookman Old Style" panose="02050604050505020204" pitchFamily="18" charset="0"/>
              </a:rPr>
              <a:t>Познакомиться с частями речи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Bookman Old Style" panose="02050604050505020204" pitchFamily="18" charset="0"/>
              </a:rPr>
              <a:t>Узнать основные признаки каждой части речи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Bookman Old Style" panose="02050604050505020204" pitchFamily="18" charset="0"/>
              </a:rPr>
              <a:t>Научиться определять какой частью речи является слово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Bookman Old Style" panose="02050604050505020204" pitchFamily="18" charset="0"/>
              </a:rPr>
              <a:t>Научиться отличать одну часть речи от другой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0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65" t="22025" r="30796" b="16586"/>
          <a:stretch/>
        </p:blipFill>
        <p:spPr>
          <a:xfrm>
            <a:off x="1865744" y="223801"/>
            <a:ext cx="8636001" cy="64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0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0825" y="1325561"/>
            <a:ext cx="105413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Чтобы определить часть речи, </a:t>
            </a:r>
          </a:p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необходимо:</a:t>
            </a:r>
          </a:p>
          <a:p>
            <a:pPr algn="ctr"/>
            <a:endParaRPr lang="ru-RU" sz="3200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Bookman Old Style" panose="02050604050505020204" pitchFamily="18" charset="0"/>
              </a:rPr>
              <a:t>Задать вопрос к слову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Bookman Old Style" panose="02050604050505020204" pitchFamily="18" charset="0"/>
              </a:rPr>
              <a:t>Определить, что обозначает слово (предмет, признак или действие)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Bookman Old Style" panose="02050604050505020204" pitchFamily="18" charset="0"/>
              </a:rPr>
              <a:t>По вопросу и тому, что обозначает слово, определить часть речи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8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182" y="304800"/>
            <a:ext cx="47275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Имя существительное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290" y="889575"/>
            <a:ext cx="205056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Задание 1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290" y="1477820"/>
            <a:ext cx="107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Задай вопрос к каждому изображению и назови часть речи (устно)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73" y="2527730"/>
            <a:ext cx="1843366" cy="2126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" y="4091709"/>
            <a:ext cx="2521455" cy="190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549" y="4553526"/>
            <a:ext cx="1782333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2477" t="8156" r="11265"/>
          <a:stretch/>
        </p:blipFill>
        <p:spPr>
          <a:xfrm>
            <a:off x="6012873" y="4686106"/>
            <a:ext cx="1727200" cy="2080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5310" t="15317" r="4614" b="16021"/>
          <a:stretch/>
        </p:blipFill>
        <p:spPr>
          <a:xfrm>
            <a:off x="9501466" y="2045250"/>
            <a:ext cx="2013527" cy="2046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401" y="5035485"/>
            <a:ext cx="1788319" cy="1591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833" y="1939485"/>
            <a:ext cx="1921209" cy="23407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0803" y="2045250"/>
            <a:ext cx="2787361" cy="27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799" y="1075948"/>
            <a:ext cx="1088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К каким словам можно задать вопрос КТО?,</a:t>
            </a:r>
          </a:p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 а каким вопрос ЧТО? Сделай вывод.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635"/>
          <a:stretch/>
        </p:blipFill>
        <p:spPr>
          <a:xfrm>
            <a:off x="1698138" y="2063118"/>
            <a:ext cx="1810669" cy="4133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41" y="3942010"/>
            <a:ext cx="1583054" cy="1839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316" y="2339693"/>
            <a:ext cx="1743593" cy="358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76981">
            <a:off x="674255" y="1949667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ookman Old Style" panose="02050604050505020204" pitchFamily="18" charset="0"/>
              </a:rPr>
              <a:t>Кто?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4195">
            <a:off x="4872922" y="2841600"/>
            <a:ext cx="1828959" cy="135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04434">
            <a:off x="10213024" y="2201341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Ч</a:t>
            </a:r>
            <a:r>
              <a:rPr lang="ru-RU" sz="3600" dirty="0" smtClean="0">
                <a:latin typeface="Bookman Old Style" panose="02050604050505020204" pitchFamily="18" charset="0"/>
              </a:rPr>
              <a:t>то?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92" y="365906"/>
            <a:ext cx="205056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Задание 2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8182" y="304800"/>
            <a:ext cx="47275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Имя существительное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1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9927" y="341745"/>
            <a:ext cx="163217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Глагол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92" y="365906"/>
            <a:ext cx="205056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Задание 3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92" y="1219202"/>
            <a:ext cx="107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Задай вопрос к каждому изображению и назови часть речи (устно)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18" y="1973549"/>
            <a:ext cx="2068933" cy="2383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3549073"/>
            <a:ext cx="3124200" cy="3124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159" y="2010943"/>
            <a:ext cx="2600344" cy="3426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284" y="1720564"/>
            <a:ext cx="1990324" cy="18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582" y="1680867"/>
            <a:ext cx="1906544" cy="1901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928" y="3582645"/>
            <a:ext cx="2584536" cy="30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3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205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2024-02-14T04:45:15Z</dcterms:created>
  <dcterms:modified xsi:type="dcterms:W3CDTF">2024-02-15T05:30:43Z</dcterms:modified>
</cp:coreProperties>
</file>